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9"/>
  </p:notesMasterIdLst>
  <p:sldIdLst>
    <p:sldId id="256" r:id="rId2"/>
    <p:sldId id="263" r:id="rId3"/>
    <p:sldId id="257" r:id="rId4"/>
    <p:sldId id="293" r:id="rId5"/>
    <p:sldId id="294" r:id="rId6"/>
    <p:sldId id="295" r:id="rId7"/>
    <p:sldId id="296" r:id="rId8"/>
    <p:sldId id="297" r:id="rId9"/>
    <p:sldId id="319" r:id="rId10"/>
    <p:sldId id="313" r:id="rId11"/>
    <p:sldId id="317" r:id="rId12"/>
    <p:sldId id="318" r:id="rId13"/>
    <p:sldId id="314" r:id="rId14"/>
    <p:sldId id="315" r:id="rId15"/>
    <p:sldId id="325" r:id="rId16"/>
    <p:sldId id="322" r:id="rId17"/>
    <p:sldId id="324" r:id="rId18"/>
    <p:sldId id="301" r:id="rId19"/>
    <p:sldId id="332" r:id="rId20"/>
    <p:sldId id="326" r:id="rId21"/>
    <p:sldId id="327" r:id="rId22"/>
    <p:sldId id="302" r:id="rId23"/>
    <p:sldId id="312" r:id="rId24"/>
    <p:sldId id="331" r:id="rId25"/>
    <p:sldId id="329" r:id="rId26"/>
    <p:sldId id="330" r:id="rId27"/>
    <p:sldId id="333" r:id="rId28"/>
    <p:sldId id="306" r:id="rId29"/>
    <p:sldId id="303" r:id="rId30"/>
    <p:sldId id="304" r:id="rId31"/>
    <p:sldId id="305" r:id="rId32"/>
    <p:sldId id="310" r:id="rId33"/>
    <p:sldId id="320" r:id="rId34"/>
    <p:sldId id="323" r:id="rId35"/>
    <p:sldId id="307" r:id="rId36"/>
    <p:sldId id="321" r:id="rId37"/>
    <p:sldId id="309" r:id="rId3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DB4DF16-AC6D-4131-810D-ADE56D2E9C1E}" v="524" dt="2020-02-02T02:34:22.04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130" autoAdjust="0"/>
    <p:restoredTop sz="67742" autoAdjust="0"/>
  </p:normalViewPr>
  <p:slideViewPr>
    <p:cSldViewPr snapToGrid="0" showGuides="1">
      <p:cViewPr varScale="1">
        <p:scale>
          <a:sx n="58" d="100"/>
          <a:sy n="58" d="100"/>
        </p:scale>
        <p:origin x="1502" y="53"/>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45"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a Sierra" userId="4c4bd6b974aa8bff" providerId="LiveId" clId="{5DB4DF16-AC6D-4131-810D-ADE56D2E9C1E}"/>
    <pc:docChg chg="undo custSel mod addSld delSld modSld">
      <pc:chgData name="Ana Sierra" userId="4c4bd6b974aa8bff" providerId="LiveId" clId="{5DB4DF16-AC6D-4131-810D-ADE56D2E9C1E}" dt="2020-02-02T02:36:06.831" v="2612" actId="6549"/>
      <pc:docMkLst>
        <pc:docMk/>
      </pc:docMkLst>
      <pc:sldChg chg="modNotesTx">
        <pc:chgData name="Ana Sierra" userId="4c4bd6b974aa8bff" providerId="LiveId" clId="{5DB4DF16-AC6D-4131-810D-ADE56D2E9C1E}" dt="2020-02-02T02:09:13.344" v="2590" actId="20577"/>
        <pc:sldMkLst>
          <pc:docMk/>
          <pc:sldMk cId="3731891030" sldId="256"/>
        </pc:sldMkLst>
      </pc:sldChg>
      <pc:sldChg chg="modSp modNotesTx">
        <pc:chgData name="Ana Sierra" userId="4c4bd6b974aa8bff" providerId="LiveId" clId="{5DB4DF16-AC6D-4131-810D-ADE56D2E9C1E}" dt="2020-02-02T01:18:05.719" v="504" actId="20577"/>
        <pc:sldMkLst>
          <pc:docMk/>
          <pc:sldMk cId="3182833411" sldId="257"/>
        </pc:sldMkLst>
        <pc:spChg chg="mod">
          <ac:chgData name="Ana Sierra" userId="4c4bd6b974aa8bff" providerId="LiveId" clId="{5DB4DF16-AC6D-4131-810D-ADE56D2E9C1E}" dt="2020-02-02T01:16:49.473" v="503" actId="20578"/>
          <ac:spMkLst>
            <pc:docMk/>
            <pc:sldMk cId="3182833411" sldId="257"/>
            <ac:spMk id="3" creationId="{D358953F-1C3C-40DC-BDDD-969B29D7CA47}"/>
          </ac:spMkLst>
        </pc:spChg>
      </pc:sldChg>
      <pc:sldChg chg="modNotesTx">
        <pc:chgData name="Ana Sierra" userId="4c4bd6b974aa8bff" providerId="LiveId" clId="{5DB4DF16-AC6D-4131-810D-ADE56D2E9C1E}" dt="2020-02-02T01:18:14.777" v="505" actId="5793"/>
        <pc:sldMkLst>
          <pc:docMk/>
          <pc:sldMk cId="2317389119" sldId="293"/>
        </pc:sldMkLst>
      </pc:sldChg>
      <pc:sldChg chg="delSp">
        <pc:chgData name="Ana Sierra" userId="4c4bd6b974aa8bff" providerId="LiveId" clId="{5DB4DF16-AC6D-4131-810D-ADE56D2E9C1E}" dt="2020-02-02T02:07:53.640" v="2272" actId="478"/>
        <pc:sldMkLst>
          <pc:docMk/>
          <pc:sldMk cId="4152304305" sldId="294"/>
        </pc:sldMkLst>
        <pc:spChg chg="del">
          <ac:chgData name="Ana Sierra" userId="4c4bd6b974aa8bff" providerId="LiveId" clId="{5DB4DF16-AC6D-4131-810D-ADE56D2E9C1E}" dt="2020-02-02T02:07:53.640" v="2272" actId="478"/>
          <ac:spMkLst>
            <pc:docMk/>
            <pc:sldMk cId="4152304305" sldId="294"/>
            <ac:spMk id="3" creationId="{80F5D7FF-6043-4DDD-AC7D-34794A94F4A5}"/>
          </ac:spMkLst>
        </pc:spChg>
      </pc:sldChg>
      <pc:sldChg chg="modNotesTx">
        <pc:chgData name="Ana Sierra" userId="4c4bd6b974aa8bff" providerId="LiveId" clId="{5DB4DF16-AC6D-4131-810D-ADE56D2E9C1E}" dt="2020-02-02T02:10:31.908" v="2591" actId="20577"/>
        <pc:sldMkLst>
          <pc:docMk/>
          <pc:sldMk cId="1829478898" sldId="296"/>
        </pc:sldMkLst>
      </pc:sldChg>
      <pc:sldChg chg="addSp delSp modSp modNotesTx">
        <pc:chgData name="Ana Sierra" userId="4c4bd6b974aa8bff" providerId="LiveId" clId="{5DB4DF16-AC6D-4131-810D-ADE56D2E9C1E}" dt="2020-02-02T00:56:09.303" v="322" actId="20577"/>
        <pc:sldMkLst>
          <pc:docMk/>
          <pc:sldMk cId="1629760392" sldId="301"/>
        </pc:sldMkLst>
        <pc:spChg chg="mod ord">
          <ac:chgData name="Ana Sierra" userId="4c4bd6b974aa8bff" providerId="LiveId" clId="{5DB4DF16-AC6D-4131-810D-ADE56D2E9C1E}" dt="2020-02-02T00:42:27.113" v="14" actId="14100"/>
          <ac:spMkLst>
            <pc:docMk/>
            <pc:sldMk cId="1629760392" sldId="301"/>
            <ac:spMk id="2" creationId="{ACECB19B-A390-4324-A5DC-4026BF09CA35}"/>
          </ac:spMkLst>
        </pc:spChg>
        <pc:spChg chg="del">
          <ac:chgData name="Ana Sierra" userId="4c4bd6b974aa8bff" providerId="LiveId" clId="{5DB4DF16-AC6D-4131-810D-ADE56D2E9C1E}" dt="2020-02-02T00:41:48.220" v="0" actId="478"/>
          <ac:spMkLst>
            <pc:docMk/>
            <pc:sldMk cId="1629760392" sldId="301"/>
            <ac:spMk id="8" creationId="{36BAA8C7-BB35-4085-A5E8-92464616E0FE}"/>
          </ac:spMkLst>
        </pc:spChg>
        <pc:spChg chg="del">
          <ac:chgData name="Ana Sierra" userId="4c4bd6b974aa8bff" providerId="LiveId" clId="{5DB4DF16-AC6D-4131-810D-ADE56D2E9C1E}" dt="2020-02-02T00:41:52.499" v="1" actId="26606"/>
          <ac:spMkLst>
            <pc:docMk/>
            <pc:sldMk cId="1629760392" sldId="301"/>
            <ac:spMk id="23" creationId="{284B70D5-875B-433D-BDBD-1522A85D6C1D}"/>
          </ac:spMkLst>
        </pc:spChg>
        <pc:spChg chg="del">
          <ac:chgData name="Ana Sierra" userId="4c4bd6b974aa8bff" providerId="LiveId" clId="{5DB4DF16-AC6D-4131-810D-ADE56D2E9C1E}" dt="2020-02-02T00:41:52.499" v="1" actId="26606"/>
          <ac:spMkLst>
            <pc:docMk/>
            <pc:sldMk cId="1629760392" sldId="301"/>
            <ac:spMk id="25" creationId="{1E299956-A9E7-4FC1-A0B1-D590CA9730E8}"/>
          </ac:spMkLst>
        </pc:spChg>
        <pc:spChg chg="del">
          <ac:chgData name="Ana Sierra" userId="4c4bd6b974aa8bff" providerId="LiveId" clId="{5DB4DF16-AC6D-4131-810D-ADE56D2E9C1E}" dt="2020-02-02T00:41:52.499" v="1" actId="26606"/>
          <ac:spMkLst>
            <pc:docMk/>
            <pc:sldMk cId="1629760392" sldId="301"/>
            <ac:spMk id="26" creationId="{17FC539C-B783-4B03-9F9E-D13430F3F64F}"/>
          </ac:spMkLst>
        </pc:spChg>
        <pc:spChg chg="add">
          <ac:chgData name="Ana Sierra" userId="4c4bd6b974aa8bff" providerId="LiveId" clId="{5DB4DF16-AC6D-4131-810D-ADE56D2E9C1E}" dt="2020-02-02T00:41:52.499" v="1" actId="26606"/>
          <ac:spMkLst>
            <pc:docMk/>
            <pc:sldMk cId="1629760392" sldId="301"/>
            <ac:spMk id="31" creationId="{4E4490D0-3672-446A-AC12-B4830333BDDD}"/>
          </ac:spMkLst>
        </pc:spChg>
        <pc:spChg chg="add">
          <ac:chgData name="Ana Sierra" userId="4c4bd6b974aa8bff" providerId="LiveId" clId="{5DB4DF16-AC6D-4131-810D-ADE56D2E9C1E}" dt="2020-02-02T00:41:52.499" v="1" actId="26606"/>
          <ac:spMkLst>
            <pc:docMk/>
            <pc:sldMk cId="1629760392" sldId="301"/>
            <ac:spMk id="33" creationId="{39CB82C2-DF65-4EC1-8280-F201D50F570B}"/>
          </ac:spMkLst>
        </pc:spChg>
        <pc:spChg chg="add">
          <ac:chgData name="Ana Sierra" userId="4c4bd6b974aa8bff" providerId="LiveId" clId="{5DB4DF16-AC6D-4131-810D-ADE56D2E9C1E}" dt="2020-02-02T00:41:52.499" v="1" actId="26606"/>
          <ac:spMkLst>
            <pc:docMk/>
            <pc:sldMk cId="1629760392" sldId="301"/>
            <ac:spMk id="37" creationId="{5A1B47C8-47A0-4A88-8830-6DEA3B5DE392}"/>
          </ac:spMkLst>
        </pc:spChg>
        <pc:spChg chg="add">
          <ac:chgData name="Ana Sierra" userId="4c4bd6b974aa8bff" providerId="LiveId" clId="{5DB4DF16-AC6D-4131-810D-ADE56D2E9C1E}" dt="2020-02-02T00:41:52.499" v="1" actId="26606"/>
          <ac:spMkLst>
            <pc:docMk/>
            <pc:sldMk cId="1629760392" sldId="301"/>
            <ac:spMk id="39" creationId="{984BBFDD-E720-4805-A9C8-129FBBF6DD70}"/>
          </ac:spMkLst>
        </pc:spChg>
        <pc:spChg chg="add">
          <ac:chgData name="Ana Sierra" userId="4c4bd6b974aa8bff" providerId="LiveId" clId="{5DB4DF16-AC6D-4131-810D-ADE56D2E9C1E}" dt="2020-02-02T00:41:52.499" v="1" actId="26606"/>
          <ac:spMkLst>
            <pc:docMk/>
            <pc:sldMk cId="1629760392" sldId="301"/>
            <ac:spMk id="41" creationId="{5AC4BE46-4A77-42FE-9D15-065CDB2F847C}"/>
          </ac:spMkLst>
        </pc:spChg>
        <pc:picChg chg="mod">
          <ac:chgData name="Ana Sierra" userId="4c4bd6b974aa8bff" providerId="LiveId" clId="{5DB4DF16-AC6D-4131-810D-ADE56D2E9C1E}" dt="2020-02-02T00:41:52.499" v="1" actId="26606"/>
          <ac:picMkLst>
            <pc:docMk/>
            <pc:sldMk cId="1629760392" sldId="301"/>
            <ac:picMk id="4" creationId="{23F522D3-5467-49A0-BA91-FAC3CBFF339F}"/>
          </ac:picMkLst>
        </pc:picChg>
        <pc:cxnChg chg="del">
          <ac:chgData name="Ana Sierra" userId="4c4bd6b974aa8bff" providerId="LiveId" clId="{5DB4DF16-AC6D-4131-810D-ADE56D2E9C1E}" dt="2020-02-02T00:41:52.499" v="1" actId="26606"/>
          <ac:cxnSpMkLst>
            <pc:docMk/>
            <pc:sldMk cId="1629760392" sldId="301"/>
            <ac:cxnSpMk id="24" creationId="{C947DF4A-614C-4B4C-8B80-E5B9D8E8CFED}"/>
          </ac:cxnSpMkLst>
        </pc:cxnChg>
        <pc:cxnChg chg="add">
          <ac:chgData name="Ana Sierra" userId="4c4bd6b974aa8bff" providerId="LiveId" clId="{5DB4DF16-AC6D-4131-810D-ADE56D2E9C1E}" dt="2020-02-02T00:41:52.499" v="1" actId="26606"/>
          <ac:cxnSpMkLst>
            <pc:docMk/>
            <pc:sldMk cId="1629760392" sldId="301"/>
            <ac:cxnSpMk id="35" creationId="{7E1D4427-852B-4B37-8E76-0E9F1810BA2A}"/>
          </ac:cxnSpMkLst>
        </pc:cxnChg>
      </pc:sldChg>
      <pc:sldChg chg="modSp modNotesTx">
        <pc:chgData name="Ana Sierra" userId="4c4bd6b974aa8bff" providerId="LiveId" clId="{5DB4DF16-AC6D-4131-810D-ADE56D2E9C1E}" dt="2020-02-02T01:53:55.411" v="2271" actId="20577"/>
        <pc:sldMkLst>
          <pc:docMk/>
          <pc:sldMk cId="3744156741" sldId="302"/>
        </pc:sldMkLst>
        <pc:spChg chg="mod">
          <ac:chgData name="Ana Sierra" userId="4c4bd6b974aa8bff" providerId="LiveId" clId="{5DB4DF16-AC6D-4131-810D-ADE56D2E9C1E}" dt="2020-02-02T01:15:56.187" v="502" actId="113"/>
          <ac:spMkLst>
            <pc:docMk/>
            <pc:sldMk cId="3744156741" sldId="302"/>
            <ac:spMk id="2" creationId="{FA5ED877-87D2-418D-BC21-EBDB2D9CEA1C}"/>
          </ac:spMkLst>
        </pc:spChg>
        <pc:spChg chg="mod">
          <ac:chgData name="Ana Sierra" userId="4c4bd6b974aa8bff" providerId="LiveId" clId="{5DB4DF16-AC6D-4131-810D-ADE56D2E9C1E}" dt="2020-02-02T01:53:55.411" v="2271" actId="20577"/>
          <ac:spMkLst>
            <pc:docMk/>
            <pc:sldMk cId="3744156741" sldId="302"/>
            <ac:spMk id="3" creationId="{C93013FA-A98F-4875-88FF-8666EED1344A}"/>
          </ac:spMkLst>
        </pc:spChg>
      </pc:sldChg>
      <pc:sldChg chg="addSp delSp modSp modNotesTx">
        <pc:chgData name="Ana Sierra" userId="4c4bd6b974aa8bff" providerId="LiveId" clId="{5DB4DF16-AC6D-4131-810D-ADE56D2E9C1E}" dt="2020-02-02T01:30:19.013" v="1787" actId="20577"/>
        <pc:sldMkLst>
          <pc:docMk/>
          <pc:sldMk cId="2426118415" sldId="326"/>
        </pc:sldMkLst>
        <pc:spChg chg="mod">
          <ac:chgData name="Ana Sierra" userId="4c4bd6b974aa8bff" providerId="LiveId" clId="{5DB4DF16-AC6D-4131-810D-ADE56D2E9C1E}" dt="2020-02-02T00:43:11.874" v="87" actId="207"/>
          <ac:spMkLst>
            <pc:docMk/>
            <pc:sldMk cId="2426118415" sldId="326"/>
            <ac:spMk id="2" creationId="{EADAEAB2-6417-4170-B862-79E48042AEED}"/>
          </ac:spMkLst>
        </pc:spChg>
        <pc:spChg chg="del">
          <ac:chgData name="Ana Sierra" userId="4c4bd6b974aa8bff" providerId="LiveId" clId="{5DB4DF16-AC6D-4131-810D-ADE56D2E9C1E}" dt="2020-02-02T00:45:00.941" v="88" actId="1032"/>
          <ac:spMkLst>
            <pc:docMk/>
            <pc:sldMk cId="2426118415" sldId="326"/>
            <ac:spMk id="3" creationId="{FA5199CE-238A-40A7-8D41-B1013CF47136}"/>
          </ac:spMkLst>
        </pc:spChg>
        <pc:graphicFrameChg chg="add mod modGraphic">
          <ac:chgData name="Ana Sierra" userId="4c4bd6b974aa8bff" providerId="LiveId" clId="{5DB4DF16-AC6D-4131-810D-ADE56D2E9C1E}" dt="2020-02-02T01:04:27.052" v="461" actId="20577"/>
          <ac:graphicFrameMkLst>
            <pc:docMk/>
            <pc:sldMk cId="2426118415" sldId="326"/>
            <ac:graphicFrameMk id="4" creationId="{7601CA0C-98B3-4C22-99EA-9C9329C95AD5}"/>
          </ac:graphicFrameMkLst>
        </pc:graphicFrameChg>
      </pc:sldChg>
      <pc:sldChg chg="addSp delSp modSp mod setBg">
        <pc:chgData name="Ana Sierra" userId="4c4bd6b974aa8bff" providerId="LiveId" clId="{5DB4DF16-AC6D-4131-810D-ADE56D2E9C1E}" dt="2020-02-02T01:15:08.770" v="498" actId="1076"/>
        <pc:sldMkLst>
          <pc:docMk/>
          <pc:sldMk cId="2832135518" sldId="327"/>
        </pc:sldMkLst>
        <pc:spChg chg="mod ord">
          <ac:chgData name="Ana Sierra" userId="4c4bd6b974aa8bff" providerId="LiveId" clId="{5DB4DF16-AC6D-4131-810D-ADE56D2E9C1E}" dt="2020-02-02T01:15:04.464" v="496" actId="26606"/>
          <ac:spMkLst>
            <pc:docMk/>
            <pc:sldMk cId="2832135518" sldId="327"/>
            <ac:spMk id="2" creationId="{248423D2-5AC9-483B-9B8B-08A34DBD0F2D}"/>
          </ac:spMkLst>
        </pc:spChg>
        <pc:spChg chg="del">
          <ac:chgData name="Ana Sierra" userId="4c4bd6b974aa8bff" providerId="LiveId" clId="{5DB4DF16-AC6D-4131-810D-ADE56D2E9C1E}" dt="2020-02-02T01:14:09.445" v="488" actId="478"/>
          <ac:spMkLst>
            <pc:docMk/>
            <pc:sldMk cId="2832135518" sldId="327"/>
            <ac:spMk id="3" creationId="{8321860D-A422-4CE7-9A06-E5A8E7F20C76}"/>
          </ac:spMkLst>
        </pc:spChg>
        <pc:spChg chg="add del">
          <ac:chgData name="Ana Sierra" userId="4c4bd6b974aa8bff" providerId="LiveId" clId="{5DB4DF16-AC6D-4131-810D-ADE56D2E9C1E}" dt="2020-02-02T01:14:53.906" v="494" actId="26606"/>
          <ac:spMkLst>
            <pc:docMk/>
            <pc:sldMk cId="2832135518" sldId="327"/>
            <ac:spMk id="71" creationId="{25C8D2C1-DA83-420D-9635-D52CE066B5DA}"/>
          </ac:spMkLst>
        </pc:spChg>
        <pc:spChg chg="add del">
          <ac:chgData name="Ana Sierra" userId="4c4bd6b974aa8bff" providerId="LiveId" clId="{5DB4DF16-AC6D-4131-810D-ADE56D2E9C1E}" dt="2020-02-02T01:14:53.906" v="494" actId="26606"/>
          <ac:spMkLst>
            <pc:docMk/>
            <pc:sldMk cId="2832135518" sldId="327"/>
            <ac:spMk id="73" creationId="{434F74C9-6A0B-409E-AD1C-45B58BE91BB8}"/>
          </ac:spMkLst>
        </pc:spChg>
        <pc:spChg chg="add del">
          <ac:chgData name="Ana Sierra" userId="4c4bd6b974aa8bff" providerId="LiveId" clId="{5DB4DF16-AC6D-4131-810D-ADE56D2E9C1E}" dt="2020-02-02T01:14:53.906" v="494" actId="26606"/>
          <ac:spMkLst>
            <pc:docMk/>
            <pc:sldMk cId="2832135518" sldId="327"/>
            <ac:spMk id="77" creationId="{B76D919A-FC3E-4B4E-BAF0-ED6CFB8DC4AE}"/>
          </ac:spMkLst>
        </pc:spChg>
        <pc:spChg chg="add del">
          <ac:chgData name="Ana Sierra" userId="4c4bd6b974aa8bff" providerId="LiveId" clId="{5DB4DF16-AC6D-4131-810D-ADE56D2E9C1E}" dt="2020-02-02T01:14:53.906" v="494" actId="26606"/>
          <ac:spMkLst>
            <pc:docMk/>
            <pc:sldMk cId="2832135518" sldId="327"/>
            <ac:spMk id="79" creationId="{8F66ACBD-1C82-4782-AA7C-05504DD7DE77}"/>
          </ac:spMkLst>
        </pc:spChg>
        <pc:spChg chg="add del">
          <ac:chgData name="Ana Sierra" userId="4c4bd6b974aa8bff" providerId="LiveId" clId="{5DB4DF16-AC6D-4131-810D-ADE56D2E9C1E}" dt="2020-02-02T01:15:04.464" v="496" actId="26606"/>
          <ac:spMkLst>
            <pc:docMk/>
            <pc:sldMk cId="2832135518" sldId="327"/>
            <ac:spMk id="81" creationId="{B4C27B90-DF2B-4D00-BA07-18ED774CD2F1}"/>
          </ac:spMkLst>
        </pc:spChg>
        <pc:spChg chg="add del">
          <ac:chgData name="Ana Sierra" userId="4c4bd6b974aa8bff" providerId="LiveId" clId="{5DB4DF16-AC6D-4131-810D-ADE56D2E9C1E}" dt="2020-02-02T01:15:04.464" v="496" actId="26606"/>
          <ac:spMkLst>
            <pc:docMk/>
            <pc:sldMk cId="2832135518" sldId="327"/>
            <ac:spMk id="83" creationId="{593ACC25-C262-417A-8AA9-0641C772BDB6}"/>
          </ac:spMkLst>
        </pc:spChg>
        <pc:spChg chg="add del">
          <ac:chgData name="Ana Sierra" userId="4c4bd6b974aa8bff" providerId="LiveId" clId="{5DB4DF16-AC6D-4131-810D-ADE56D2E9C1E}" dt="2020-02-02T01:15:04.464" v="496" actId="26606"/>
          <ac:spMkLst>
            <pc:docMk/>
            <pc:sldMk cId="2832135518" sldId="327"/>
            <ac:spMk id="1028" creationId="{4E4490D0-3672-446A-AC12-B4830333BDDD}"/>
          </ac:spMkLst>
        </pc:spChg>
        <pc:spChg chg="add del">
          <ac:chgData name="Ana Sierra" userId="4c4bd6b974aa8bff" providerId="LiveId" clId="{5DB4DF16-AC6D-4131-810D-ADE56D2E9C1E}" dt="2020-02-02T01:15:04.464" v="496" actId="26606"/>
          <ac:spMkLst>
            <pc:docMk/>
            <pc:sldMk cId="2832135518" sldId="327"/>
            <ac:spMk id="1029" creationId="{39CB82C2-DF65-4EC1-8280-F201D50F570B}"/>
          </ac:spMkLst>
        </pc:spChg>
        <pc:spChg chg="add del">
          <ac:chgData name="Ana Sierra" userId="4c4bd6b974aa8bff" providerId="LiveId" clId="{5DB4DF16-AC6D-4131-810D-ADE56D2E9C1E}" dt="2020-02-02T01:15:04.464" v="496" actId="26606"/>
          <ac:spMkLst>
            <pc:docMk/>
            <pc:sldMk cId="2832135518" sldId="327"/>
            <ac:spMk id="1031" creationId="{FA4CD5CB-D209-4D70-8CA4-629731C59219}"/>
          </ac:spMkLst>
        </pc:spChg>
        <pc:picChg chg="add mod">
          <ac:chgData name="Ana Sierra" userId="4c4bd6b974aa8bff" providerId="LiveId" clId="{5DB4DF16-AC6D-4131-810D-ADE56D2E9C1E}" dt="2020-02-02T01:15:08.770" v="498" actId="1076"/>
          <ac:picMkLst>
            <pc:docMk/>
            <pc:sldMk cId="2832135518" sldId="327"/>
            <ac:picMk id="1026" creationId="{7A8B14BB-4C62-4F14-8F05-6B12AA89349B}"/>
          </ac:picMkLst>
        </pc:picChg>
        <pc:cxnChg chg="add del">
          <ac:chgData name="Ana Sierra" userId="4c4bd6b974aa8bff" providerId="LiveId" clId="{5DB4DF16-AC6D-4131-810D-ADE56D2E9C1E}" dt="2020-02-02T01:14:53.906" v="494" actId="26606"/>
          <ac:cxnSpMkLst>
            <pc:docMk/>
            <pc:sldMk cId="2832135518" sldId="327"/>
            <ac:cxnSpMk id="75" creationId="{F5486A9D-1265-4B57-91E6-68E666B978BC}"/>
          </ac:cxnSpMkLst>
        </pc:cxnChg>
        <pc:cxnChg chg="add del">
          <ac:chgData name="Ana Sierra" userId="4c4bd6b974aa8bff" providerId="LiveId" clId="{5DB4DF16-AC6D-4131-810D-ADE56D2E9C1E}" dt="2020-02-02T01:15:04.464" v="496" actId="26606"/>
          <ac:cxnSpMkLst>
            <pc:docMk/>
            <pc:sldMk cId="2832135518" sldId="327"/>
            <ac:cxnSpMk id="1030" creationId="{7E1D4427-852B-4B37-8E76-0E9F1810BA2A}"/>
          </ac:cxnSpMkLst>
        </pc:cxnChg>
        <pc:cxnChg chg="add del">
          <ac:chgData name="Ana Sierra" userId="4c4bd6b974aa8bff" providerId="LiveId" clId="{5DB4DF16-AC6D-4131-810D-ADE56D2E9C1E}" dt="2020-02-02T01:15:04.464" v="496" actId="26606"/>
          <ac:cxnSpMkLst>
            <pc:docMk/>
            <pc:sldMk cId="2832135518" sldId="327"/>
            <ac:cxnSpMk id="1032" creationId="{5C6A2BAE-B461-4B55-8E1F-0722ABDD1393}"/>
          </ac:cxnSpMkLst>
        </pc:cxnChg>
      </pc:sldChg>
      <pc:sldChg chg="del">
        <pc:chgData name="Ana Sierra" userId="4c4bd6b974aa8bff" providerId="LiveId" clId="{5DB4DF16-AC6D-4131-810D-ADE56D2E9C1E}" dt="2020-02-02T02:12:27.359" v="2598" actId="47"/>
        <pc:sldMkLst>
          <pc:docMk/>
          <pc:sldMk cId="2619881506" sldId="328"/>
        </pc:sldMkLst>
      </pc:sldChg>
      <pc:sldChg chg="addSp delSp modSp">
        <pc:chgData name="Ana Sierra" userId="4c4bd6b974aa8bff" providerId="LiveId" clId="{5DB4DF16-AC6D-4131-810D-ADE56D2E9C1E}" dt="2020-02-02T02:12:15.665" v="2597"/>
        <pc:sldMkLst>
          <pc:docMk/>
          <pc:sldMk cId="3086920751" sldId="331"/>
        </pc:sldMkLst>
        <pc:spChg chg="del mod">
          <ac:chgData name="Ana Sierra" userId="4c4bd6b974aa8bff" providerId="LiveId" clId="{5DB4DF16-AC6D-4131-810D-ADE56D2E9C1E}" dt="2020-02-02T02:12:00.170" v="2594" actId="478"/>
          <ac:spMkLst>
            <pc:docMk/>
            <pc:sldMk cId="3086920751" sldId="331"/>
            <ac:spMk id="3" creationId="{8A3E9791-3ADF-4F82-99D6-80C982C64763}"/>
          </ac:spMkLst>
        </pc:spChg>
        <pc:spChg chg="add mod">
          <ac:chgData name="Ana Sierra" userId="4c4bd6b974aa8bff" providerId="LiveId" clId="{5DB4DF16-AC6D-4131-810D-ADE56D2E9C1E}" dt="2020-02-02T02:12:00.170" v="2594" actId="478"/>
          <ac:spMkLst>
            <pc:docMk/>
            <pc:sldMk cId="3086920751" sldId="331"/>
            <ac:spMk id="5" creationId="{3424F2D6-E974-42E9-9691-B08B530C47DA}"/>
          </ac:spMkLst>
        </pc:spChg>
        <pc:spChg chg="add del">
          <ac:chgData name="Ana Sierra" userId="4c4bd6b974aa8bff" providerId="LiveId" clId="{5DB4DF16-AC6D-4131-810D-ADE56D2E9C1E}" dt="2020-02-02T02:12:10.326" v="2596"/>
          <ac:spMkLst>
            <pc:docMk/>
            <pc:sldMk cId="3086920751" sldId="331"/>
            <ac:spMk id="6" creationId="{80E52E67-036A-4E78-94F9-5EBF43D9FAFA}"/>
          </ac:spMkLst>
        </pc:spChg>
        <pc:spChg chg="add">
          <ac:chgData name="Ana Sierra" userId="4c4bd6b974aa8bff" providerId="LiveId" clId="{5DB4DF16-AC6D-4131-810D-ADE56D2E9C1E}" dt="2020-02-02T02:12:15.665" v="2597"/>
          <ac:spMkLst>
            <pc:docMk/>
            <pc:sldMk cId="3086920751" sldId="331"/>
            <ac:spMk id="15" creationId="{DEE66818-7A89-406A-AD9F-F4FC59C64665}"/>
          </ac:spMkLst>
        </pc:spChg>
      </pc:sldChg>
      <pc:sldChg chg="addSp modSp add mod setBg modNotesTx">
        <pc:chgData name="Ana Sierra" userId="4c4bd6b974aa8bff" providerId="LiveId" clId="{5DB4DF16-AC6D-4131-810D-ADE56D2E9C1E}" dt="2020-02-02T01:19:38.010" v="506" actId="20577"/>
        <pc:sldMkLst>
          <pc:docMk/>
          <pc:sldMk cId="3815705623" sldId="332"/>
        </pc:sldMkLst>
        <pc:spChg chg="mod">
          <ac:chgData name="Ana Sierra" userId="4c4bd6b974aa8bff" providerId="LiveId" clId="{5DB4DF16-AC6D-4131-810D-ADE56D2E9C1E}" dt="2020-02-02T00:57:40.630" v="348" actId="26606"/>
          <ac:spMkLst>
            <pc:docMk/>
            <pc:sldMk cId="3815705623" sldId="332"/>
            <ac:spMk id="2" creationId="{24EE2E8E-D562-43A2-99F6-60FE7BF8317D}"/>
          </ac:spMkLst>
        </pc:spChg>
        <pc:spChg chg="mod ord">
          <ac:chgData name="Ana Sierra" userId="4c4bd6b974aa8bff" providerId="LiveId" clId="{5DB4DF16-AC6D-4131-810D-ADE56D2E9C1E}" dt="2020-02-02T00:59:10.074" v="425" actId="948"/>
          <ac:spMkLst>
            <pc:docMk/>
            <pc:sldMk cId="3815705623" sldId="332"/>
            <ac:spMk id="3" creationId="{A018C013-4C5A-4F28-B8A3-C9850D505FD0}"/>
          </ac:spMkLst>
        </pc:spChg>
        <pc:spChg chg="add">
          <ac:chgData name="Ana Sierra" userId="4c4bd6b974aa8bff" providerId="LiveId" clId="{5DB4DF16-AC6D-4131-810D-ADE56D2E9C1E}" dt="2020-02-02T00:57:40.630" v="348" actId="26606"/>
          <ac:spMkLst>
            <pc:docMk/>
            <pc:sldMk cId="3815705623" sldId="332"/>
            <ac:spMk id="9" creationId="{52ABB703-2B0E-4C3B-B4A2-F3973548E561}"/>
          </ac:spMkLst>
        </pc:spChg>
        <pc:spChg chg="add">
          <ac:chgData name="Ana Sierra" userId="4c4bd6b974aa8bff" providerId="LiveId" clId="{5DB4DF16-AC6D-4131-810D-ADE56D2E9C1E}" dt="2020-02-02T00:57:40.630" v="348" actId="26606"/>
          <ac:spMkLst>
            <pc:docMk/>
            <pc:sldMk cId="3815705623" sldId="332"/>
            <ac:spMk id="13" creationId="{E95DA498-D9A2-4DA9-B9DA-B3776E08CF7E}"/>
          </ac:spMkLst>
        </pc:spChg>
        <pc:spChg chg="add">
          <ac:chgData name="Ana Sierra" userId="4c4bd6b974aa8bff" providerId="LiveId" clId="{5DB4DF16-AC6D-4131-810D-ADE56D2E9C1E}" dt="2020-02-02T00:57:40.630" v="348" actId="26606"/>
          <ac:spMkLst>
            <pc:docMk/>
            <pc:sldMk cId="3815705623" sldId="332"/>
            <ac:spMk id="15" creationId="{82A73093-4B9D-420D-B17E-52293703A1D4}"/>
          </ac:spMkLst>
        </pc:spChg>
        <pc:picChg chg="add mod">
          <ac:chgData name="Ana Sierra" userId="4c4bd6b974aa8bff" providerId="LiveId" clId="{5DB4DF16-AC6D-4131-810D-ADE56D2E9C1E}" dt="2020-02-02T00:57:40.630" v="348" actId="26606"/>
          <ac:picMkLst>
            <pc:docMk/>
            <pc:sldMk cId="3815705623" sldId="332"/>
            <ac:picMk id="4" creationId="{F28569FB-255A-4EBF-81A8-A45D0828A575}"/>
          </ac:picMkLst>
        </pc:picChg>
        <pc:cxnChg chg="add">
          <ac:chgData name="Ana Sierra" userId="4c4bd6b974aa8bff" providerId="LiveId" clId="{5DB4DF16-AC6D-4131-810D-ADE56D2E9C1E}" dt="2020-02-02T00:57:40.630" v="348" actId="26606"/>
          <ac:cxnSpMkLst>
            <pc:docMk/>
            <pc:sldMk cId="3815705623" sldId="332"/>
            <ac:cxnSpMk id="11" creationId="{9C21570E-E159-49A6-9891-FA397B7A92D3}"/>
          </ac:cxnSpMkLst>
        </pc:cxnChg>
      </pc:sldChg>
      <pc:sldChg chg="modSp add">
        <pc:chgData name="Ana Sierra" userId="4c4bd6b974aa8bff" providerId="LiveId" clId="{5DB4DF16-AC6D-4131-810D-ADE56D2E9C1E}" dt="2020-02-02T02:36:06.831" v="2612" actId="6549"/>
        <pc:sldMkLst>
          <pc:docMk/>
          <pc:sldMk cId="1244342295" sldId="333"/>
        </pc:sldMkLst>
        <pc:spChg chg="mod">
          <ac:chgData name="Ana Sierra" userId="4c4bd6b974aa8bff" providerId="LiveId" clId="{5DB4DF16-AC6D-4131-810D-ADE56D2E9C1E}" dt="2020-02-02T02:34:31.770" v="2606" actId="2711"/>
          <ac:spMkLst>
            <pc:docMk/>
            <pc:sldMk cId="1244342295" sldId="333"/>
            <ac:spMk id="2" creationId="{2CD07C5A-BE25-4224-B87B-95CC1A844BEF}"/>
          </ac:spMkLst>
        </pc:spChg>
        <pc:spChg chg="mod">
          <ac:chgData name="Ana Sierra" userId="4c4bd6b974aa8bff" providerId="LiveId" clId="{5DB4DF16-AC6D-4131-810D-ADE56D2E9C1E}" dt="2020-02-02T02:36:06.831" v="2612" actId="6549"/>
          <ac:spMkLst>
            <pc:docMk/>
            <pc:sldMk cId="1244342295" sldId="333"/>
            <ac:spMk id="3" creationId="{0D6976E9-F0A2-4F02-9595-DAD3CF47684A}"/>
          </ac:spMkLst>
        </pc:spChg>
      </pc:sldChg>
    </pc:docChg>
  </pc:docChgLst>
  <pc:docChgLst>
    <pc:chgData name="Ana Sierra" userId="4c4bd6b974aa8bff" providerId="LiveId" clId="{8C609551-5216-4812-BCDA-7FEC91401851}"/>
    <pc:docChg chg="undo custSel mod addSld delSld modSld sldOrd">
      <pc:chgData name="Ana Sierra" userId="4c4bd6b974aa8bff" providerId="LiveId" clId="{8C609551-5216-4812-BCDA-7FEC91401851}" dt="2020-02-01T00:00:28.086" v="16416" actId="1076"/>
      <pc:docMkLst>
        <pc:docMk/>
      </pc:docMkLst>
      <pc:sldChg chg="modSp">
        <pc:chgData name="Ana Sierra" userId="4c4bd6b974aa8bff" providerId="LiveId" clId="{8C609551-5216-4812-BCDA-7FEC91401851}" dt="2020-01-28T20:15:39.359" v="151" actId="20577"/>
        <pc:sldMkLst>
          <pc:docMk/>
          <pc:sldMk cId="3731891030" sldId="256"/>
        </pc:sldMkLst>
        <pc:spChg chg="mod">
          <ac:chgData name="Ana Sierra" userId="4c4bd6b974aa8bff" providerId="LiveId" clId="{8C609551-5216-4812-BCDA-7FEC91401851}" dt="2020-01-28T20:15:39.359" v="151" actId="20577"/>
          <ac:spMkLst>
            <pc:docMk/>
            <pc:sldMk cId="3731891030" sldId="256"/>
            <ac:spMk id="2" creationId="{43A4799E-C616-4205-BA7C-87A4D58E15C4}"/>
          </ac:spMkLst>
        </pc:spChg>
      </pc:sldChg>
      <pc:sldChg chg="modSp modNotesTx">
        <pc:chgData name="Ana Sierra" userId="4c4bd6b974aa8bff" providerId="LiveId" clId="{8C609551-5216-4812-BCDA-7FEC91401851}" dt="2020-01-31T22:10:18.802" v="14587" actId="20577"/>
        <pc:sldMkLst>
          <pc:docMk/>
          <pc:sldMk cId="3182833411" sldId="257"/>
        </pc:sldMkLst>
        <pc:spChg chg="mod">
          <ac:chgData name="Ana Sierra" userId="4c4bd6b974aa8bff" providerId="LiveId" clId="{8C609551-5216-4812-BCDA-7FEC91401851}" dt="2020-01-28T20:16:52.325" v="191"/>
          <ac:spMkLst>
            <pc:docMk/>
            <pc:sldMk cId="3182833411" sldId="257"/>
            <ac:spMk id="2" creationId="{B4C75D1F-9920-459D-AB77-0FDC9B13F32E}"/>
          </ac:spMkLst>
        </pc:spChg>
        <pc:spChg chg="mod">
          <ac:chgData name="Ana Sierra" userId="4c4bd6b974aa8bff" providerId="LiveId" clId="{8C609551-5216-4812-BCDA-7FEC91401851}" dt="2020-01-31T22:10:18.802" v="14587" actId="20577"/>
          <ac:spMkLst>
            <pc:docMk/>
            <pc:sldMk cId="3182833411" sldId="257"/>
            <ac:spMk id="3" creationId="{D358953F-1C3C-40DC-BDDD-969B29D7CA47}"/>
          </ac:spMkLst>
        </pc:spChg>
      </pc:sldChg>
      <pc:sldChg chg="del">
        <pc:chgData name="Ana Sierra" userId="4c4bd6b974aa8bff" providerId="LiveId" clId="{8C609551-5216-4812-BCDA-7FEC91401851}" dt="2020-01-28T20:16:13.743" v="157" actId="2696"/>
        <pc:sldMkLst>
          <pc:docMk/>
          <pc:sldMk cId="2601551725" sldId="258"/>
        </pc:sldMkLst>
      </pc:sldChg>
      <pc:sldChg chg="del">
        <pc:chgData name="Ana Sierra" userId="4c4bd6b974aa8bff" providerId="LiveId" clId="{8C609551-5216-4812-BCDA-7FEC91401851}" dt="2020-01-28T20:16:22.424" v="159" actId="2696"/>
        <pc:sldMkLst>
          <pc:docMk/>
          <pc:sldMk cId="3996698811" sldId="259"/>
        </pc:sldMkLst>
      </pc:sldChg>
      <pc:sldChg chg="modSp modNotesTx">
        <pc:chgData name="Ana Sierra" userId="4c4bd6b974aa8bff" providerId="LiveId" clId="{8C609551-5216-4812-BCDA-7FEC91401851}" dt="2020-01-28T20:15:16.301" v="114" actId="20577"/>
        <pc:sldMkLst>
          <pc:docMk/>
          <pc:sldMk cId="2686553820" sldId="263"/>
        </pc:sldMkLst>
        <pc:spChg chg="mod">
          <ac:chgData name="Ana Sierra" userId="4c4bd6b974aa8bff" providerId="LiveId" clId="{8C609551-5216-4812-BCDA-7FEC91401851}" dt="2020-01-28T20:14:53.626" v="103" actId="1076"/>
          <ac:spMkLst>
            <pc:docMk/>
            <pc:sldMk cId="2686553820" sldId="263"/>
            <ac:spMk id="2" creationId="{33D50FC1-E52A-415A-B2B8-30A25A10CD0B}"/>
          </ac:spMkLst>
        </pc:spChg>
        <pc:graphicFrameChg chg="mod">
          <ac:chgData name="Ana Sierra" userId="4c4bd6b974aa8bff" providerId="LiveId" clId="{8C609551-5216-4812-BCDA-7FEC91401851}" dt="2020-01-28T20:15:16.301" v="114" actId="20577"/>
          <ac:graphicFrameMkLst>
            <pc:docMk/>
            <pc:sldMk cId="2686553820" sldId="263"/>
            <ac:graphicFrameMk id="5" creationId="{3D4442AC-FB86-4D90-90CD-9FF789590751}"/>
          </ac:graphicFrameMkLst>
        </pc:graphicFrameChg>
      </pc:sldChg>
      <pc:sldChg chg="del">
        <pc:chgData name="Ana Sierra" userId="4c4bd6b974aa8bff" providerId="LiveId" clId="{8C609551-5216-4812-BCDA-7FEC91401851}" dt="2020-01-28T20:16:18.190" v="158" actId="2696"/>
        <pc:sldMkLst>
          <pc:docMk/>
          <pc:sldMk cId="2440002270" sldId="264"/>
        </pc:sldMkLst>
      </pc:sldChg>
      <pc:sldChg chg="del">
        <pc:chgData name="Ana Sierra" userId="4c4bd6b974aa8bff" providerId="LiveId" clId="{8C609551-5216-4812-BCDA-7FEC91401851}" dt="2020-01-28T20:16:41.331" v="190" actId="2696"/>
        <pc:sldMkLst>
          <pc:docMk/>
          <pc:sldMk cId="4070873136" sldId="265"/>
        </pc:sldMkLst>
      </pc:sldChg>
      <pc:sldChg chg="del">
        <pc:chgData name="Ana Sierra" userId="4c4bd6b974aa8bff" providerId="LiveId" clId="{8C609551-5216-4812-BCDA-7FEC91401851}" dt="2020-01-28T20:16:27.971" v="168" actId="2696"/>
        <pc:sldMkLst>
          <pc:docMk/>
          <pc:sldMk cId="215555071" sldId="266"/>
        </pc:sldMkLst>
      </pc:sldChg>
      <pc:sldChg chg="del">
        <pc:chgData name="Ana Sierra" userId="4c4bd6b974aa8bff" providerId="LiveId" clId="{8C609551-5216-4812-BCDA-7FEC91401851}" dt="2020-01-28T20:16:25.551" v="164" actId="2696"/>
        <pc:sldMkLst>
          <pc:docMk/>
          <pc:sldMk cId="164255264" sldId="267"/>
        </pc:sldMkLst>
      </pc:sldChg>
      <pc:sldChg chg="del">
        <pc:chgData name="Ana Sierra" userId="4c4bd6b974aa8bff" providerId="LiveId" clId="{8C609551-5216-4812-BCDA-7FEC91401851}" dt="2020-01-28T20:16:24.337" v="162" actId="2696"/>
        <pc:sldMkLst>
          <pc:docMk/>
          <pc:sldMk cId="1090586407" sldId="268"/>
        </pc:sldMkLst>
      </pc:sldChg>
      <pc:sldChg chg="del">
        <pc:chgData name="Ana Sierra" userId="4c4bd6b974aa8bff" providerId="LiveId" clId="{8C609551-5216-4812-BCDA-7FEC91401851}" dt="2020-01-28T20:16:24.934" v="163" actId="2696"/>
        <pc:sldMkLst>
          <pc:docMk/>
          <pc:sldMk cId="493730677" sldId="269"/>
        </pc:sldMkLst>
      </pc:sldChg>
      <pc:sldChg chg="del">
        <pc:chgData name="Ana Sierra" userId="4c4bd6b974aa8bff" providerId="LiveId" clId="{8C609551-5216-4812-BCDA-7FEC91401851}" dt="2020-01-28T20:16:23.003" v="160" actId="2696"/>
        <pc:sldMkLst>
          <pc:docMk/>
          <pc:sldMk cId="2246510719" sldId="270"/>
        </pc:sldMkLst>
      </pc:sldChg>
      <pc:sldChg chg="del">
        <pc:chgData name="Ana Sierra" userId="4c4bd6b974aa8bff" providerId="LiveId" clId="{8C609551-5216-4812-BCDA-7FEC91401851}" dt="2020-01-28T20:16:26.228" v="165" actId="2696"/>
        <pc:sldMkLst>
          <pc:docMk/>
          <pc:sldMk cId="225066789" sldId="271"/>
        </pc:sldMkLst>
      </pc:sldChg>
      <pc:sldChg chg="del">
        <pc:chgData name="Ana Sierra" userId="4c4bd6b974aa8bff" providerId="LiveId" clId="{8C609551-5216-4812-BCDA-7FEC91401851}" dt="2020-01-28T20:16:23.734" v="161" actId="2696"/>
        <pc:sldMkLst>
          <pc:docMk/>
          <pc:sldMk cId="2690996688" sldId="272"/>
        </pc:sldMkLst>
      </pc:sldChg>
      <pc:sldChg chg="del">
        <pc:chgData name="Ana Sierra" userId="4c4bd6b974aa8bff" providerId="LiveId" clId="{8C609551-5216-4812-BCDA-7FEC91401851}" dt="2020-01-28T20:16:26.795" v="166" actId="2696"/>
        <pc:sldMkLst>
          <pc:docMk/>
          <pc:sldMk cId="3419225540" sldId="276"/>
        </pc:sldMkLst>
      </pc:sldChg>
      <pc:sldChg chg="del">
        <pc:chgData name="Ana Sierra" userId="4c4bd6b974aa8bff" providerId="LiveId" clId="{8C609551-5216-4812-BCDA-7FEC91401851}" dt="2020-01-28T20:16:27.354" v="167" actId="2696"/>
        <pc:sldMkLst>
          <pc:docMk/>
          <pc:sldMk cId="1738616718" sldId="277"/>
        </pc:sldMkLst>
      </pc:sldChg>
      <pc:sldChg chg="del">
        <pc:chgData name="Ana Sierra" userId="4c4bd6b974aa8bff" providerId="LiveId" clId="{8C609551-5216-4812-BCDA-7FEC91401851}" dt="2020-01-28T20:16:33.684" v="177" actId="2696"/>
        <pc:sldMkLst>
          <pc:docMk/>
          <pc:sldMk cId="1555793164" sldId="278"/>
        </pc:sldMkLst>
      </pc:sldChg>
      <pc:sldChg chg="del">
        <pc:chgData name="Ana Sierra" userId="4c4bd6b974aa8bff" providerId="LiveId" clId="{8C609551-5216-4812-BCDA-7FEC91401851}" dt="2020-01-28T20:16:34.249" v="178" actId="2696"/>
        <pc:sldMkLst>
          <pc:docMk/>
          <pc:sldMk cId="2434952750" sldId="279"/>
        </pc:sldMkLst>
      </pc:sldChg>
      <pc:sldChg chg="del">
        <pc:chgData name="Ana Sierra" userId="4c4bd6b974aa8bff" providerId="LiveId" clId="{8C609551-5216-4812-BCDA-7FEC91401851}" dt="2020-01-28T20:16:34.845" v="179" actId="2696"/>
        <pc:sldMkLst>
          <pc:docMk/>
          <pc:sldMk cId="3535638136" sldId="280"/>
        </pc:sldMkLst>
      </pc:sldChg>
      <pc:sldChg chg="del">
        <pc:chgData name="Ana Sierra" userId="4c4bd6b974aa8bff" providerId="LiveId" clId="{8C609551-5216-4812-BCDA-7FEC91401851}" dt="2020-01-28T20:16:35.488" v="180" actId="2696"/>
        <pc:sldMkLst>
          <pc:docMk/>
          <pc:sldMk cId="1487542379" sldId="283"/>
        </pc:sldMkLst>
      </pc:sldChg>
      <pc:sldChg chg="del">
        <pc:chgData name="Ana Sierra" userId="4c4bd6b974aa8bff" providerId="LiveId" clId="{8C609551-5216-4812-BCDA-7FEC91401851}" dt="2020-01-28T20:16:36.122" v="181" actId="2696"/>
        <pc:sldMkLst>
          <pc:docMk/>
          <pc:sldMk cId="3480591506" sldId="285"/>
        </pc:sldMkLst>
      </pc:sldChg>
      <pc:sldChg chg="del">
        <pc:chgData name="Ana Sierra" userId="4c4bd6b974aa8bff" providerId="LiveId" clId="{8C609551-5216-4812-BCDA-7FEC91401851}" dt="2020-01-28T20:16:36.753" v="182" actId="2696"/>
        <pc:sldMkLst>
          <pc:docMk/>
          <pc:sldMk cId="701157480" sldId="287"/>
        </pc:sldMkLst>
      </pc:sldChg>
      <pc:sldChg chg="del">
        <pc:chgData name="Ana Sierra" userId="4c4bd6b974aa8bff" providerId="LiveId" clId="{8C609551-5216-4812-BCDA-7FEC91401851}" dt="2020-01-28T20:16:29.138" v="170" actId="2696"/>
        <pc:sldMkLst>
          <pc:docMk/>
          <pc:sldMk cId="1098428791" sldId="288"/>
        </pc:sldMkLst>
      </pc:sldChg>
      <pc:sldChg chg="del">
        <pc:chgData name="Ana Sierra" userId="4c4bd6b974aa8bff" providerId="LiveId" clId="{8C609551-5216-4812-BCDA-7FEC91401851}" dt="2020-01-28T20:16:40.763" v="189" actId="2696"/>
        <pc:sldMkLst>
          <pc:docMk/>
          <pc:sldMk cId="2326918045" sldId="289"/>
        </pc:sldMkLst>
      </pc:sldChg>
      <pc:sldChg chg="del">
        <pc:chgData name="Ana Sierra" userId="4c4bd6b974aa8bff" providerId="LiveId" clId="{8C609551-5216-4812-BCDA-7FEC91401851}" dt="2020-01-28T20:16:37.956" v="184" actId="2696"/>
        <pc:sldMkLst>
          <pc:docMk/>
          <pc:sldMk cId="2730873557" sldId="291"/>
        </pc:sldMkLst>
      </pc:sldChg>
      <pc:sldChg chg="del">
        <pc:chgData name="Ana Sierra" userId="4c4bd6b974aa8bff" providerId="LiveId" clId="{8C609551-5216-4812-BCDA-7FEC91401851}" dt="2020-01-28T20:16:38.509" v="185" actId="2696"/>
        <pc:sldMkLst>
          <pc:docMk/>
          <pc:sldMk cId="3145105176" sldId="292"/>
        </pc:sldMkLst>
      </pc:sldChg>
      <pc:sldChg chg="modSp modNotesTx">
        <pc:chgData name="Ana Sierra" userId="4c4bd6b974aa8bff" providerId="LiveId" clId="{8C609551-5216-4812-BCDA-7FEC91401851}" dt="2020-01-28T20:23:47.759" v="954" actId="20577"/>
        <pc:sldMkLst>
          <pc:docMk/>
          <pc:sldMk cId="2317389119" sldId="293"/>
        </pc:sldMkLst>
        <pc:spChg chg="mod">
          <ac:chgData name="Ana Sierra" userId="4c4bd6b974aa8bff" providerId="LiveId" clId="{8C609551-5216-4812-BCDA-7FEC91401851}" dt="2020-01-28T20:22:37.002" v="925" actId="20577"/>
          <ac:spMkLst>
            <pc:docMk/>
            <pc:sldMk cId="2317389119" sldId="293"/>
            <ac:spMk id="3" creationId="{F0E7F3C2-495A-4FE7-B961-C4C7DF465E79}"/>
          </ac:spMkLst>
        </pc:spChg>
        <pc:spChg chg="mod">
          <ac:chgData name="Ana Sierra" userId="4c4bd6b974aa8bff" providerId="LiveId" clId="{8C609551-5216-4812-BCDA-7FEC91401851}" dt="2020-01-28T20:20:58.299" v="643"/>
          <ac:spMkLst>
            <pc:docMk/>
            <pc:sldMk cId="2317389119" sldId="293"/>
            <ac:spMk id="4" creationId="{68AB6BA8-DE7E-43CB-8F8B-AE0B43E6FE0A}"/>
          </ac:spMkLst>
        </pc:spChg>
      </pc:sldChg>
      <pc:sldChg chg="del">
        <pc:chgData name="Ana Sierra" userId="4c4bd6b974aa8bff" providerId="LiveId" clId="{8C609551-5216-4812-BCDA-7FEC91401851}" dt="2020-01-28T20:16:29.781" v="171" actId="2696"/>
        <pc:sldMkLst>
          <pc:docMk/>
          <pc:sldMk cId="2096930679" sldId="294"/>
        </pc:sldMkLst>
      </pc:sldChg>
      <pc:sldChg chg="modSp add modNotesTx">
        <pc:chgData name="Ana Sierra" userId="4c4bd6b974aa8bff" providerId="LiveId" clId="{8C609551-5216-4812-BCDA-7FEC91401851}" dt="2020-01-28T20:23:27.429" v="953" actId="20577"/>
        <pc:sldMkLst>
          <pc:docMk/>
          <pc:sldMk cId="4152304305" sldId="294"/>
        </pc:sldMkLst>
        <pc:spChg chg="mod">
          <ac:chgData name="Ana Sierra" userId="4c4bd6b974aa8bff" providerId="LiveId" clId="{8C609551-5216-4812-BCDA-7FEC91401851}" dt="2020-01-28T20:23:23.804" v="952" actId="1076"/>
          <ac:spMkLst>
            <pc:docMk/>
            <pc:sldMk cId="4152304305" sldId="294"/>
            <ac:spMk id="2" creationId="{A05865D2-33A4-4DBB-B801-0E50B8E9D996}"/>
          </ac:spMkLst>
        </pc:spChg>
      </pc:sldChg>
      <pc:sldChg chg="del">
        <pc:chgData name="Ana Sierra" userId="4c4bd6b974aa8bff" providerId="LiveId" clId="{8C609551-5216-4812-BCDA-7FEC91401851}" dt="2020-01-28T20:16:31.084" v="173" actId="2696"/>
        <pc:sldMkLst>
          <pc:docMk/>
          <pc:sldMk cId="3895899159" sldId="295"/>
        </pc:sldMkLst>
      </pc:sldChg>
      <pc:sldChg chg="modSp add">
        <pc:chgData name="Ana Sierra" userId="4c4bd6b974aa8bff" providerId="LiveId" clId="{8C609551-5216-4812-BCDA-7FEC91401851}" dt="2020-01-31T22:24:41.491" v="14696" actId="14100"/>
        <pc:sldMkLst>
          <pc:docMk/>
          <pc:sldMk cId="4214993583" sldId="295"/>
        </pc:sldMkLst>
        <pc:spChg chg="mod">
          <ac:chgData name="Ana Sierra" userId="4c4bd6b974aa8bff" providerId="LiveId" clId="{8C609551-5216-4812-BCDA-7FEC91401851}" dt="2020-01-28T20:28:05.793" v="977" actId="207"/>
          <ac:spMkLst>
            <pc:docMk/>
            <pc:sldMk cId="4214993583" sldId="295"/>
            <ac:spMk id="2" creationId="{4608D287-33E2-4010-BF9D-78B182E1447E}"/>
          </ac:spMkLst>
        </pc:spChg>
        <pc:spChg chg="mod">
          <ac:chgData name="Ana Sierra" userId="4c4bd6b974aa8bff" providerId="LiveId" clId="{8C609551-5216-4812-BCDA-7FEC91401851}" dt="2020-01-31T22:24:41.491" v="14696" actId="14100"/>
          <ac:spMkLst>
            <pc:docMk/>
            <pc:sldMk cId="4214993583" sldId="295"/>
            <ac:spMk id="3" creationId="{36A0E7F9-1FA6-49D2-B734-DEF5A86D3634}"/>
          </ac:spMkLst>
        </pc:spChg>
      </pc:sldChg>
      <pc:sldChg chg="modSp add">
        <pc:chgData name="Ana Sierra" userId="4c4bd6b974aa8bff" providerId="LiveId" clId="{8C609551-5216-4812-BCDA-7FEC91401851}" dt="2020-01-31T22:24:46.370" v="14698" actId="20577"/>
        <pc:sldMkLst>
          <pc:docMk/>
          <pc:sldMk cId="1829478898" sldId="296"/>
        </pc:sldMkLst>
        <pc:spChg chg="mod">
          <ac:chgData name="Ana Sierra" userId="4c4bd6b974aa8bff" providerId="LiveId" clId="{8C609551-5216-4812-BCDA-7FEC91401851}" dt="2020-01-28T20:30:01.619" v="1028" actId="122"/>
          <ac:spMkLst>
            <pc:docMk/>
            <pc:sldMk cId="1829478898" sldId="296"/>
            <ac:spMk id="2" creationId="{3C7929C6-554E-486D-9B32-325ACCCBB576}"/>
          </ac:spMkLst>
        </pc:spChg>
        <pc:spChg chg="mod">
          <ac:chgData name="Ana Sierra" userId="4c4bd6b974aa8bff" providerId="LiveId" clId="{8C609551-5216-4812-BCDA-7FEC91401851}" dt="2020-01-31T22:24:46.370" v="14698" actId="20577"/>
          <ac:spMkLst>
            <pc:docMk/>
            <pc:sldMk cId="1829478898" sldId="296"/>
            <ac:spMk id="3" creationId="{4BDD1CC8-B3FF-47E4-8E81-5F04972BAA5B}"/>
          </ac:spMkLst>
        </pc:spChg>
      </pc:sldChg>
      <pc:sldChg chg="del">
        <pc:chgData name="Ana Sierra" userId="4c4bd6b974aa8bff" providerId="LiveId" clId="{8C609551-5216-4812-BCDA-7FEC91401851}" dt="2020-01-28T20:16:30.424" v="172" actId="2696"/>
        <pc:sldMkLst>
          <pc:docMk/>
          <pc:sldMk cId="3047082920" sldId="296"/>
        </pc:sldMkLst>
      </pc:sldChg>
      <pc:sldChg chg="del">
        <pc:chgData name="Ana Sierra" userId="4c4bd6b974aa8bff" providerId="LiveId" clId="{8C609551-5216-4812-BCDA-7FEC91401851}" dt="2020-01-28T20:16:31.700" v="174" actId="2696"/>
        <pc:sldMkLst>
          <pc:docMk/>
          <pc:sldMk cId="411112789" sldId="297"/>
        </pc:sldMkLst>
      </pc:sldChg>
      <pc:sldChg chg="addSp modSp add modNotesTx">
        <pc:chgData name="Ana Sierra" userId="4c4bd6b974aa8bff" providerId="LiveId" clId="{8C609551-5216-4812-BCDA-7FEC91401851}" dt="2020-01-29T22:02:01.648" v="2817" actId="20577"/>
        <pc:sldMkLst>
          <pc:docMk/>
          <pc:sldMk cId="3577146850" sldId="297"/>
        </pc:sldMkLst>
        <pc:spChg chg="mod">
          <ac:chgData name="Ana Sierra" userId="4c4bd6b974aa8bff" providerId="LiveId" clId="{8C609551-5216-4812-BCDA-7FEC91401851}" dt="2020-01-29T21:35:51.767" v="1395" actId="113"/>
          <ac:spMkLst>
            <pc:docMk/>
            <pc:sldMk cId="3577146850" sldId="297"/>
            <ac:spMk id="2" creationId="{4EFD9000-C70A-4CBD-83B3-06BA635F8ACD}"/>
          </ac:spMkLst>
        </pc:spChg>
        <pc:spChg chg="mod">
          <ac:chgData name="Ana Sierra" userId="4c4bd6b974aa8bff" providerId="LiveId" clId="{8C609551-5216-4812-BCDA-7FEC91401851}" dt="2020-01-29T22:00:21.438" v="2708" actId="1076"/>
          <ac:spMkLst>
            <pc:docMk/>
            <pc:sldMk cId="3577146850" sldId="297"/>
            <ac:spMk id="3" creationId="{C0B92B07-20FC-48FF-928B-9320D8B554F9}"/>
          </ac:spMkLst>
        </pc:spChg>
        <pc:spChg chg="add mod">
          <ac:chgData name="Ana Sierra" userId="4c4bd6b974aa8bff" providerId="LiveId" clId="{8C609551-5216-4812-BCDA-7FEC91401851}" dt="2020-01-29T22:00:12.678" v="2704" actId="1076"/>
          <ac:spMkLst>
            <pc:docMk/>
            <pc:sldMk cId="3577146850" sldId="297"/>
            <ac:spMk id="4" creationId="{4FA8007A-DC7E-4F11-998B-42FD7553B939}"/>
          </ac:spMkLst>
        </pc:spChg>
      </pc:sldChg>
      <pc:sldChg chg="del">
        <pc:chgData name="Ana Sierra" userId="4c4bd6b974aa8bff" providerId="LiveId" clId="{8C609551-5216-4812-BCDA-7FEC91401851}" dt="2020-01-28T20:16:37.364" v="183" actId="2696"/>
        <pc:sldMkLst>
          <pc:docMk/>
          <pc:sldMk cId="707382882" sldId="298"/>
        </pc:sldMkLst>
      </pc:sldChg>
      <pc:sldChg chg="addSp delSp modSp add del modNotesTx">
        <pc:chgData name="Ana Sierra" userId="4c4bd6b974aa8bff" providerId="LiveId" clId="{8C609551-5216-4812-BCDA-7FEC91401851}" dt="2020-01-31T21:58:49.126" v="14442" actId="47"/>
        <pc:sldMkLst>
          <pc:docMk/>
          <pc:sldMk cId="2699711846" sldId="298"/>
        </pc:sldMkLst>
        <pc:spChg chg="del mod">
          <ac:chgData name="Ana Sierra" userId="4c4bd6b974aa8bff" providerId="LiveId" clId="{8C609551-5216-4812-BCDA-7FEC91401851}" dt="2020-01-31T21:28:10.418" v="14237" actId="478"/>
          <ac:spMkLst>
            <pc:docMk/>
            <pc:sldMk cId="2699711846" sldId="298"/>
            <ac:spMk id="2" creationId="{C8ADE043-1464-46D6-87F5-C288A6D69654}"/>
          </ac:spMkLst>
        </pc:spChg>
        <pc:spChg chg="mod">
          <ac:chgData name="Ana Sierra" userId="4c4bd6b974aa8bff" providerId="LiveId" clId="{8C609551-5216-4812-BCDA-7FEC91401851}" dt="2020-01-29T22:04:36.756" v="2833" actId="20577"/>
          <ac:spMkLst>
            <pc:docMk/>
            <pc:sldMk cId="2699711846" sldId="298"/>
            <ac:spMk id="3" creationId="{3C39B382-FD16-479D-9CB9-79C490C2E6E2}"/>
          </ac:spMkLst>
        </pc:spChg>
        <pc:spChg chg="add mod">
          <ac:chgData name="Ana Sierra" userId="4c4bd6b974aa8bff" providerId="LiveId" clId="{8C609551-5216-4812-BCDA-7FEC91401851}" dt="2020-01-31T17:27:59.425" v="5605" actId="767"/>
          <ac:spMkLst>
            <pc:docMk/>
            <pc:sldMk cId="2699711846" sldId="298"/>
            <ac:spMk id="4" creationId="{70A3E659-FACA-4594-9A1F-C9E4B5AA8670}"/>
          </ac:spMkLst>
        </pc:spChg>
        <pc:spChg chg="add mod">
          <ac:chgData name="Ana Sierra" userId="4c4bd6b974aa8bff" providerId="LiveId" clId="{8C609551-5216-4812-BCDA-7FEC91401851}" dt="2020-01-31T21:28:10.418" v="14237" actId="478"/>
          <ac:spMkLst>
            <pc:docMk/>
            <pc:sldMk cId="2699711846" sldId="298"/>
            <ac:spMk id="6" creationId="{16D59128-35C3-47ED-A1BB-D659C89C5D94}"/>
          </ac:spMkLst>
        </pc:spChg>
      </pc:sldChg>
      <pc:sldChg chg="del">
        <pc:chgData name="Ana Sierra" userId="4c4bd6b974aa8bff" providerId="LiveId" clId="{8C609551-5216-4812-BCDA-7FEC91401851}" dt="2020-01-28T20:16:39.111" v="186" actId="2696"/>
        <pc:sldMkLst>
          <pc:docMk/>
          <pc:sldMk cId="2075304059" sldId="299"/>
        </pc:sldMkLst>
      </pc:sldChg>
      <pc:sldChg chg="modSp add del">
        <pc:chgData name="Ana Sierra" userId="4c4bd6b974aa8bff" providerId="LiveId" clId="{8C609551-5216-4812-BCDA-7FEC91401851}" dt="2020-01-31T21:36:36.008" v="14439" actId="47"/>
        <pc:sldMkLst>
          <pc:docMk/>
          <pc:sldMk cId="2245405885" sldId="299"/>
        </pc:sldMkLst>
        <pc:spChg chg="mod">
          <ac:chgData name="Ana Sierra" userId="4c4bd6b974aa8bff" providerId="LiveId" clId="{8C609551-5216-4812-BCDA-7FEC91401851}" dt="2020-01-28T20:51:52.281" v="1189" actId="20577"/>
          <ac:spMkLst>
            <pc:docMk/>
            <pc:sldMk cId="2245405885" sldId="299"/>
            <ac:spMk id="2" creationId="{58D29805-0FF7-45DB-9430-3B3694B29B71}"/>
          </ac:spMkLst>
        </pc:spChg>
        <pc:spChg chg="mod">
          <ac:chgData name="Ana Sierra" userId="4c4bd6b974aa8bff" providerId="LiveId" clId="{8C609551-5216-4812-BCDA-7FEC91401851}" dt="2020-01-28T20:52:26.650" v="1219" actId="20577"/>
          <ac:spMkLst>
            <pc:docMk/>
            <pc:sldMk cId="2245405885" sldId="299"/>
            <ac:spMk id="3" creationId="{75F43DCA-C1C8-4A9E-839D-83CDEBDDC25E}"/>
          </ac:spMkLst>
        </pc:spChg>
      </pc:sldChg>
      <pc:sldChg chg="del">
        <pc:chgData name="Ana Sierra" userId="4c4bd6b974aa8bff" providerId="LiveId" clId="{8C609551-5216-4812-BCDA-7FEC91401851}" dt="2020-01-28T20:16:39.653" v="187" actId="2696"/>
        <pc:sldMkLst>
          <pc:docMk/>
          <pc:sldMk cId="240790750" sldId="300"/>
        </pc:sldMkLst>
      </pc:sldChg>
      <pc:sldChg chg="add del">
        <pc:chgData name="Ana Sierra" userId="4c4bd6b974aa8bff" providerId="LiveId" clId="{8C609551-5216-4812-BCDA-7FEC91401851}" dt="2020-01-28T20:49:58.602" v="1102"/>
        <pc:sldMkLst>
          <pc:docMk/>
          <pc:sldMk cId="1136602714" sldId="300"/>
        </pc:sldMkLst>
      </pc:sldChg>
      <pc:sldChg chg="modSp add del">
        <pc:chgData name="Ana Sierra" userId="4c4bd6b974aa8bff" providerId="LiveId" clId="{8C609551-5216-4812-BCDA-7FEC91401851}" dt="2020-01-31T00:03:47.215" v="5370" actId="47"/>
        <pc:sldMkLst>
          <pc:docMk/>
          <pc:sldMk cId="2985013491" sldId="300"/>
        </pc:sldMkLst>
        <pc:spChg chg="mod">
          <ac:chgData name="Ana Sierra" userId="4c4bd6b974aa8bff" providerId="LiveId" clId="{8C609551-5216-4812-BCDA-7FEC91401851}" dt="2020-01-28T20:52:03.820" v="1210" actId="20577"/>
          <ac:spMkLst>
            <pc:docMk/>
            <pc:sldMk cId="2985013491" sldId="300"/>
            <ac:spMk id="2" creationId="{30EEC4D4-3F7B-4B51-A6EC-8823888597E5}"/>
          </ac:spMkLst>
        </pc:spChg>
      </pc:sldChg>
      <pc:sldChg chg="addSp delSp modSp add mod ord setBg modNotesTx">
        <pc:chgData name="Ana Sierra" userId="4c4bd6b974aa8bff" providerId="LiveId" clId="{8C609551-5216-4812-BCDA-7FEC91401851}" dt="2020-01-31T22:23:14.316" v="14659"/>
        <pc:sldMkLst>
          <pc:docMk/>
          <pc:sldMk cId="1629760392" sldId="301"/>
        </pc:sldMkLst>
        <pc:spChg chg="mod">
          <ac:chgData name="Ana Sierra" userId="4c4bd6b974aa8bff" providerId="LiveId" clId="{8C609551-5216-4812-BCDA-7FEC91401851}" dt="2020-01-31T22:06:50.010" v="14451" actId="207"/>
          <ac:spMkLst>
            <pc:docMk/>
            <pc:sldMk cId="1629760392" sldId="301"/>
            <ac:spMk id="2" creationId="{ACECB19B-A390-4324-A5DC-4026BF09CA35}"/>
          </ac:spMkLst>
        </pc:spChg>
        <pc:spChg chg="del">
          <ac:chgData name="Ana Sierra" userId="4c4bd6b974aa8bff" providerId="LiveId" clId="{8C609551-5216-4812-BCDA-7FEC91401851}" dt="2020-01-31T22:06:38.257" v="14447"/>
          <ac:spMkLst>
            <pc:docMk/>
            <pc:sldMk cId="1629760392" sldId="301"/>
            <ac:spMk id="3" creationId="{49F5FFE4-EBA8-4DEB-B01A-F93F0D2EE7C9}"/>
          </ac:spMkLst>
        </pc:spChg>
        <pc:spChg chg="add">
          <ac:chgData name="Ana Sierra" userId="4c4bd6b974aa8bff" providerId="LiveId" clId="{8C609551-5216-4812-BCDA-7FEC91401851}" dt="2020-01-31T22:06:47.077" v="14450" actId="26606"/>
          <ac:spMkLst>
            <pc:docMk/>
            <pc:sldMk cId="1629760392" sldId="301"/>
            <ac:spMk id="8" creationId="{36BAA8C7-BB35-4085-A5E8-92464616E0FE}"/>
          </ac:spMkLst>
        </pc:spChg>
        <pc:spChg chg="add del">
          <ac:chgData name="Ana Sierra" userId="4c4bd6b974aa8bff" providerId="LiveId" clId="{8C609551-5216-4812-BCDA-7FEC91401851}" dt="2020-01-31T22:06:47.064" v="14449" actId="26606"/>
          <ac:spMkLst>
            <pc:docMk/>
            <pc:sldMk cId="1629760392" sldId="301"/>
            <ac:spMk id="9" creationId="{4E4490D0-3672-446A-AC12-B4830333BDDD}"/>
          </ac:spMkLst>
        </pc:spChg>
        <pc:spChg chg="add del">
          <ac:chgData name="Ana Sierra" userId="4c4bd6b974aa8bff" providerId="LiveId" clId="{8C609551-5216-4812-BCDA-7FEC91401851}" dt="2020-01-31T22:06:47.064" v="14449" actId="26606"/>
          <ac:spMkLst>
            <pc:docMk/>
            <pc:sldMk cId="1629760392" sldId="301"/>
            <ac:spMk id="11" creationId="{39CB82C2-DF65-4EC1-8280-F201D50F570B}"/>
          </ac:spMkLst>
        </pc:spChg>
        <pc:spChg chg="add del">
          <ac:chgData name="Ana Sierra" userId="4c4bd6b974aa8bff" providerId="LiveId" clId="{8C609551-5216-4812-BCDA-7FEC91401851}" dt="2020-01-31T22:06:47.064" v="14449" actId="26606"/>
          <ac:spMkLst>
            <pc:docMk/>
            <pc:sldMk cId="1629760392" sldId="301"/>
            <ac:spMk id="15" creationId="{FA4CD5CB-D209-4D70-8CA4-629731C59219}"/>
          </ac:spMkLst>
        </pc:spChg>
        <pc:spChg chg="add del">
          <ac:chgData name="Ana Sierra" userId="4c4bd6b974aa8bff" providerId="LiveId" clId="{8C609551-5216-4812-BCDA-7FEC91401851}" dt="2020-01-31T22:06:47.064" v="14449" actId="26606"/>
          <ac:spMkLst>
            <pc:docMk/>
            <pc:sldMk cId="1629760392" sldId="301"/>
            <ac:spMk id="19" creationId="{B4C27B90-DF2B-4D00-BA07-18ED774CD2F1}"/>
          </ac:spMkLst>
        </pc:spChg>
        <pc:spChg chg="add del">
          <ac:chgData name="Ana Sierra" userId="4c4bd6b974aa8bff" providerId="LiveId" clId="{8C609551-5216-4812-BCDA-7FEC91401851}" dt="2020-01-31T22:06:47.064" v="14449" actId="26606"/>
          <ac:spMkLst>
            <pc:docMk/>
            <pc:sldMk cId="1629760392" sldId="301"/>
            <ac:spMk id="21" creationId="{593ACC25-C262-417A-8AA9-0641C772BDB6}"/>
          </ac:spMkLst>
        </pc:spChg>
        <pc:spChg chg="add">
          <ac:chgData name="Ana Sierra" userId="4c4bd6b974aa8bff" providerId="LiveId" clId="{8C609551-5216-4812-BCDA-7FEC91401851}" dt="2020-01-31T22:06:47.077" v="14450" actId="26606"/>
          <ac:spMkLst>
            <pc:docMk/>
            <pc:sldMk cId="1629760392" sldId="301"/>
            <ac:spMk id="23" creationId="{284B70D5-875B-433D-BDBD-1522A85D6C1D}"/>
          </ac:spMkLst>
        </pc:spChg>
        <pc:spChg chg="add">
          <ac:chgData name="Ana Sierra" userId="4c4bd6b974aa8bff" providerId="LiveId" clId="{8C609551-5216-4812-BCDA-7FEC91401851}" dt="2020-01-31T22:06:47.077" v="14450" actId="26606"/>
          <ac:spMkLst>
            <pc:docMk/>
            <pc:sldMk cId="1629760392" sldId="301"/>
            <ac:spMk id="25" creationId="{1E299956-A9E7-4FC1-A0B1-D590CA9730E8}"/>
          </ac:spMkLst>
        </pc:spChg>
        <pc:spChg chg="add">
          <ac:chgData name="Ana Sierra" userId="4c4bd6b974aa8bff" providerId="LiveId" clId="{8C609551-5216-4812-BCDA-7FEC91401851}" dt="2020-01-31T22:06:47.077" v="14450" actId="26606"/>
          <ac:spMkLst>
            <pc:docMk/>
            <pc:sldMk cId="1629760392" sldId="301"/>
            <ac:spMk id="26" creationId="{17FC539C-B783-4B03-9F9E-D13430F3F64F}"/>
          </ac:spMkLst>
        </pc:spChg>
        <pc:picChg chg="add mod">
          <ac:chgData name="Ana Sierra" userId="4c4bd6b974aa8bff" providerId="LiveId" clId="{8C609551-5216-4812-BCDA-7FEC91401851}" dt="2020-01-31T22:06:56.625" v="14452" actId="27614"/>
          <ac:picMkLst>
            <pc:docMk/>
            <pc:sldMk cId="1629760392" sldId="301"/>
            <ac:picMk id="4" creationId="{23F522D3-5467-49A0-BA91-FAC3CBFF339F}"/>
          </ac:picMkLst>
        </pc:picChg>
        <pc:cxnChg chg="add del">
          <ac:chgData name="Ana Sierra" userId="4c4bd6b974aa8bff" providerId="LiveId" clId="{8C609551-5216-4812-BCDA-7FEC91401851}" dt="2020-01-31T22:06:47.064" v="14449" actId="26606"/>
          <ac:cxnSpMkLst>
            <pc:docMk/>
            <pc:sldMk cId="1629760392" sldId="301"/>
            <ac:cxnSpMk id="13" creationId="{7E1D4427-852B-4B37-8E76-0E9F1810BA2A}"/>
          </ac:cxnSpMkLst>
        </pc:cxnChg>
        <pc:cxnChg chg="add del">
          <ac:chgData name="Ana Sierra" userId="4c4bd6b974aa8bff" providerId="LiveId" clId="{8C609551-5216-4812-BCDA-7FEC91401851}" dt="2020-01-31T22:06:47.064" v="14449" actId="26606"/>
          <ac:cxnSpMkLst>
            <pc:docMk/>
            <pc:sldMk cId="1629760392" sldId="301"/>
            <ac:cxnSpMk id="17" creationId="{5C6A2BAE-B461-4B55-8E1F-0722ABDD1393}"/>
          </ac:cxnSpMkLst>
        </pc:cxnChg>
        <pc:cxnChg chg="add">
          <ac:chgData name="Ana Sierra" userId="4c4bd6b974aa8bff" providerId="LiveId" clId="{8C609551-5216-4812-BCDA-7FEC91401851}" dt="2020-01-31T22:06:47.077" v="14450" actId="26606"/>
          <ac:cxnSpMkLst>
            <pc:docMk/>
            <pc:sldMk cId="1629760392" sldId="301"/>
            <ac:cxnSpMk id="24" creationId="{C947DF4A-614C-4B4C-8B80-E5B9D8E8CFED}"/>
          </ac:cxnSpMkLst>
        </pc:cxnChg>
      </pc:sldChg>
      <pc:sldChg chg="del">
        <pc:chgData name="Ana Sierra" userId="4c4bd6b974aa8bff" providerId="LiveId" clId="{8C609551-5216-4812-BCDA-7FEC91401851}" dt="2020-01-28T20:16:32.905" v="176" actId="2696"/>
        <pc:sldMkLst>
          <pc:docMk/>
          <pc:sldMk cId="3672038523" sldId="301"/>
        </pc:sldMkLst>
      </pc:sldChg>
      <pc:sldChg chg="del">
        <pc:chgData name="Ana Sierra" userId="4c4bd6b974aa8bff" providerId="LiveId" clId="{8C609551-5216-4812-BCDA-7FEC91401851}" dt="2020-01-28T20:16:32.268" v="175" actId="2696"/>
        <pc:sldMkLst>
          <pc:docMk/>
          <pc:sldMk cId="1561856901" sldId="302"/>
        </pc:sldMkLst>
      </pc:sldChg>
      <pc:sldChg chg="modSp add ord">
        <pc:chgData name="Ana Sierra" userId="4c4bd6b974aa8bff" providerId="LiveId" clId="{8C609551-5216-4812-BCDA-7FEC91401851}" dt="2020-01-31T22:23:25.279" v="14665"/>
        <pc:sldMkLst>
          <pc:docMk/>
          <pc:sldMk cId="3744156741" sldId="302"/>
        </pc:sldMkLst>
        <pc:spChg chg="mod">
          <ac:chgData name="Ana Sierra" userId="4c4bd6b974aa8bff" providerId="LiveId" clId="{8C609551-5216-4812-BCDA-7FEC91401851}" dt="2020-01-28T20:55:01.756" v="1256" actId="20577"/>
          <ac:spMkLst>
            <pc:docMk/>
            <pc:sldMk cId="3744156741" sldId="302"/>
            <ac:spMk id="2" creationId="{FA5ED877-87D2-418D-BC21-EBDB2D9CEA1C}"/>
          </ac:spMkLst>
        </pc:spChg>
      </pc:sldChg>
      <pc:sldChg chg="del">
        <pc:chgData name="Ana Sierra" userId="4c4bd6b974aa8bff" providerId="LiveId" clId="{8C609551-5216-4812-BCDA-7FEC91401851}" dt="2020-01-28T20:16:40.206" v="188" actId="2696"/>
        <pc:sldMkLst>
          <pc:docMk/>
          <pc:sldMk cId="1682845630" sldId="303"/>
        </pc:sldMkLst>
      </pc:sldChg>
      <pc:sldChg chg="addSp modSp add modNotesTx">
        <pc:chgData name="Ana Sierra" userId="4c4bd6b974aa8bff" providerId="LiveId" clId="{8C609551-5216-4812-BCDA-7FEC91401851}" dt="2020-01-31T17:39:47.680" v="5688" actId="207"/>
        <pc:sldMkLst>
          <pc:docMk/>
          <pc:sldMk cId="3296721291" sldId="303"/>
        </pc:sldMkLst>
        <pc:spChg chg="mod">
          <ac:chgData name="Ana Sierra" userId="4c4bd6b974aa8bff" providerId="LiveId" clId="{8C609551-5216-4812-BCDA-7FEC91401851}" dt="2020-01-31T00:29:13.715" v="5484" actId="207"/>
          <ac:spMkLst>
            <pc:docMk/>
            <pc:sldMk cId="3296721291" sldId="303"/>
            <ac:spMk id="2" creationId="{1FEC950F-FB7E-46E5-8B2A-DDBDA51D9F22}"/>
          </ac:spMkLst>
        </pc:spChg>
        <pc:spChg chg="mod">
          <ac:chgData name="Ana Sierra" userId="4c4bd6b974aa8bff" providerId="LiveId" clId="{8C609551-5216-4812-BCDA-7FEC91401851}" dt="2020-01-31T00:42:37.822" v="5604" actId="403"/>
          <ac:spMkLst>
            <pc:docMk/>
            <pc:sldMk cId="3296721291" sldId="303"/>
            <ac:spMk id="3" creationId="{57C47779-8FE0-41BF-B729-D248F1723310}"/>
          </ac:spMkLst>
        </pc:spChg>
        <pc:spChg chg="add mod">
          <ac:chgData name="Ana Sierra" userId="4c4bd6b974aa8bff" providerId="LiveId" clId="{8C609551-5216-4812-BCDA-7FEC91401851}" dt="2020-01-31T17:39:47.680" v="5688" actId="207"/>
          <ac:spMkLst>
            <pc:docMk/>
            <pc:sldMk cId="3296721291" sldId="303"/>
            <ac:spMk id="4" creationId="{688655C0-D062-41F4-89EA-B4249D6595B6}"/>
          </ac:spMkLst>
        </pc:spChg>
      </pc:sldChg>
      <pc:sldChg chg="del">
        <pc:chgData name="Ana Sierra" userId="4c4bd6b974aa8bff" providerId="LiveId" clId="{8C609551-5216-4812-BCDA-7FEC91401851}" dt="2020-01-28T20:16:28.514" v="169" actId="2696"/>
        <pc:sldMkLst>
          <pc:docMk/>
          <pc:sldMk cId="1657229068" sldId="304"/>
        </pc:sldMkLst>
      </pc:sldChg>
      <pc:sldChg chg="addSp modSp add">
        <pc:chgData name="Ana Sierra" userId="4c4bd6b974aa8bff" providerId="LiveId" clId="{8C609551-5216-4812-BCDA-7FEC91401851}" dt="2020-01-31T17:42:04.737" v="5689"/>
        <pc:sldMkLst>
          <pc:docMk/>
          <pc:sldMk cId="2243519566" sldId="304"/>
        </pc:sldMkLst>
        <pc:spChg chg="mod">
          <ac:chgData name="Ana Sierra" userId="4c4bd6b974aa8bff" providerId="LiveId" clId="{8C609551-5216-4812-BCDA-7FEC91401851}" dt="2020-01-31T00:29:33.610" v="5490" actId="113"/>
          <ac:spMkLst>
            <pc:docMk/>
            <pc:sldMk cId="2243519566" sldId="304"/>
            <ac:spMk id="2" creationId="{3D9CB0D1-27F9-45F3-8CE0-F93DC0DAA1E8}"/>
          </ac:spMkLst>
        </pc:spChg>
        <pc:spChg chg="mod">
          <ac:chgData name="Ana Sierra" userId="4c4bd6b974aa8bff" providerId="LiveId" clId="{8C609551-5216-4812-BCDA-7FEC91401851}" dt="2020-01-31T00:29:44.818" v="5492" actId="12"/>
          <ac:spMkLst>
            <pc:docMk/>
            <pc:sldMk cId="2243519566" sldId="304"/>
            <ac:spMk id="3" creationId="{899CCA3A-BA81-44B2-9B46-16E0F3D21435}"/>
          </ac:spMkLst>
        </pc:spChg>
        <pc:spChg chg="add">
          <ac:chgData name="Ana Sierra" userId="4c4bd6b974aa8bff" providerId="LiveId" clId="{8C609551-5216-4812-BCDA-7FEC91401851}" dt="2020-01-31T17:42:04.737" v="5689"/>
          <ac:spMkLst>
            <pc:docMk/>
            <pc:sldMk cId="2243519566" sldId="304"/>
            <ac:spMk id="4" creationId="{43FD5F9F-B59A-4BE0-A954-2E28600FEB8B}"/>
          </ac:spMkLst>
        </pc:spChg>
      </pc:sldChg>
      <pc:sldChg chg="addSp modSp add modNotesTx">
        <pc:chgData name="Ana Sierra" userId="4c4bd6b974aa8bff" providerId="LiveId" clId="{8C609551-5216-4812-BCDA-7FEC91401851}" dt="2020-01-31T17:46:04.913" v="6412" actId="20577"/>
        <pc:sldMkLst>
          <pc:docMk/>
          <pc:sldMk cId="861770230" sldId="305"/>
        </pc:sldMkLst>
        <pc:spChg chg="mod">
          <ac:chgData name="Ana Sierra" userId="4c4bd6b974aa8bff" providerId="LiveId" clId="{8C609551-5216-4812-BCDA-7FEC91401851}" dt="2020-01-31T00:30:07.260" v="5496" actId="122"/>
          <ac:spMkLst>
            <pc:docMk/>
            <pc:sldMk cId="861770230" sldId="305"/>
            <ac:spMk id="2" creationId="{B6A67E2B-8DE3-4FDD-AFAC-B7E497D99DF9}"/>
          </ac:spMkLst>
        </pc:spChg>
        <pc:spChg chg="mod">
          <ac:chgData name="Ana Sierra" userId="4c4bd6b974aa8bff" providerId="LiveId" clId="{8C609551-5216-4812-BCDA-7FEC91401851}" dt="2020-01-31T17:42:25.350" v="5692" actId="20577"/>
          <ac:spMkLst>
            <pc:docMk/>
            <pc:sldMk cId="861770230" sldId="305"/>
            <ac:spMk id="3" creationId="{AD6AC1AF-3F90-4571-A85B-59A3BF22CE6B}"/>
          </ac:spMkLst>
        </pc:spChg>
        <pc:spChg chg="add mod">
          <ac:chgData name="Ana Sierra" userId="4c4bd6b974aa8bff" providerId="LiveId" clId="{8C609551-5216-4812-BCDA-7FEC91401851}" dt="2020-01-31T17:42:50.633" v="5700" actId="1076"/>
          <ac:spMkLst>
            <pc:docMk/>
            <pc:sldMk cId="861770230" sldId="305"/>
            <ac:spMk id="4" creationId="{AB7A44BF-B2D4-45E6-87F5-142AC66AD7A4}"/>
          </ac:spMkLst>
        </pc:spChg>
      </pc:sldChg>
      <pc:sldChg chg="delSp modSp add">
        <pc:chgData name="Ana Sierra" userId="4c4bd6b974aa8bff" providerId="LiveId" clId="{8C609551-5216-4812-BCDA-7FEC91401851}" dt="2020-01-31T19:12:22.812" v="12308" actId="1076"/>
        <pc:sldMkLst>
          <pc:docMk/>
          <pc:sldMk cId="1021454174" sldId="306"/>
        </pc:sldMkLst>
        <pc:spChg chg="mod">
          <ac:chgData name="Ana Sierra" userId="4c4bd6b974aa8bff" providerId="LiveId" clId="{8C609551-5216-4812-BCDA-7FEC91401851}" dt="2020-01-31T19:12:22.812" v="12308" actId="1076"/>
          <ac:spMkLst>
            <pc:docMk/>
            <pc:sldMk cId="1021454174" sldId="306"/>
            <ac:spMk id="2" creationId="{9A46D237-0506-4742-B59B-46E789596850}"/>
          </ac:spMkLst>
        </pc:spChg>
        <pc:spChg chg="del">
          <ac:chgData name="Ana Sierra" userId="4c4bd6b974aa8bff" providerId="LiveId" clId="{8C609551-5216-4812-BCDA-7FEC91401851}" dt="2020-01-31T17:38:02.044" v="5642" actId="478"/>
          <ac:spMkLst>
            <pc:docMk/>
            <pc:sldMk cId="1021454174" sldId="306"/>
            <ac:spMk id="3" creationId="{6C5FF75E-1C78-421D-99A2-6F35D9EB88EA}"/>
          </ac:spMkLst>
        </pc:spChg>
      </pc:sldChg>
      <pc:sldChg chg="addSp modSp add ord modNotesTx">
        <pc:chgData name="Ana Sierra" userId="4c4bd6b974aa8bff" providerId="LiveId" clId="{8C609551-5216-4812-BCDA-7FEC91401851}" dt="2020-01-31T19:11:55.260" v="12300" actId="20577"/>
        <pc:sldMkLst>
          <pc:docMk/>
          <pc:sldMk cId="2142185813" sldId="307"/>
        </pc:sldMkLst>
        <pc:spChg chg="mod">
          <ac:chgData name="Ana Sierra" userId="4c4bd6b974aa8bff" providerId="LiveId" clId="{8C609551-5216-4812-BCDA-7FEC91401851}" dt="2020-01-31T19:00:22.684" v="11916" actId="14100"/>
          <ac:spMkLst>
            <pc:docMk/>
            <pc:sldMk cId="2142185813" sldId="307"/>
            <ac:spMk id="2" creationId="{A2A23941-A5B0-423E-9C1A-D587DC2C33E0}"/>
          </ac:spMkLst>
        </pc:spChg>
        <pc:spChg chg="mod">
          <ac:chgData name="Ana Sierra" userId="4c4bd6b974aa8bff" providerId="LiveId" clId="{8C609551-5216-4812-BCDA-7FEC91401851}" dt="2020-01-31T19:11:38.700" v="12294" actId="1076"/>
          <ac:spMkLst>
            <pc:docMk/>
            <pc:sldMk cId="2142185813" sldId="307"/>
            <ac:spMk id="3" creationId="{C06DF0EA-F54E-462C-8EF8-2134801D8D14}"/>
          </ac:spMkLst>
        </pc:spChg>
        <pc:spChg chg="add mod">
          <ac:chgData name="Ana Sierra" userId="4c4bd6b974aa8bff" providerId="LiveId" clId="{8C609551-5216-4812-BCDA-7FEC91401851}" dt="2020-01-31T19:04:33.084" v="12032" actId="2711"/>
          <ac:spMkLst>
            <pc:docMk/>
            <pc:sldMk cId="2142185813" sldId="307"/>
            <ac:spMk id="4" creationId="{60B7BD4E-3ED8-436C-A42B-EC01AB11643B}"/>
          </ac:spMkLst>
        </pc:spChg>
      </pc:sldChg>
      <pc:sldChg chg="modSp add del">
        <pc:chgData name="Ana Sierra" userId="4c4bd6b974aa8bff" providerId="LiveId" clId="{8C609551-5216-4812-BCDA-7FEC91401851}" dt="2020-01-31T19:12:07.229" v="12301" actId="47"/>
        <pc:sldMkLst>
          <pc:docMk/>
          <pc:sldMk cId="2098137046" sldId="308"/>
        </pc:sldMkLst>
        <pc:spChg chg="mod">
          <ac:chgData name="Ana Sierra" userId="4c4bd6b974aa8bff" providerId="LiveId" clId="{8C609551-5216-4812-BCDA-7FEC91401851}" dt="2020-01-28T21:32:18.125" v="1387" actId="20577"/>
          <ac:spMkLst>
            <pc:docMk/>
            <pc:sldMk cId="2098137046" sldId="308"/>
            <ac:spMk id="2" creationId="{2B44537C-F7E0-4E1E-A5A5-487154AF8CF6}"/>
          </ac:spMkLst>
        </pc:spChg>
      </pc:sldChg>
      <pc:sldChg chg="addSp modSp add">
        <pc:chgData name="Ana Sierra" userId="4c4bd6b974aa8bff" providerId="LiveId" clId="{8C609551-5216-4812-BCDA-7FEC91401851}" dt="2020-01-31T19:11:27.687" v="12292" actId="20577"/>
        <pc:sldMkLst>
          <pc:docMk/>
          <pc:sldMk cId="2512220800" sldId="309"/>
        </pc:sldMkLst>
        <pc:spChg chg="mod">
          <ac:chgData name="Ana Sierra" userId="4c4bd6b974aa8bff" providerId="LiveId" clId="{8C609551-5216-4812-BCDA-7FEC91401851}" dt="2020-01-31T19:11:27.687" v="12292" actId="20577"/>
          <ac:spMkLst>
            <pc:docMk/>
            <pc:sldMk cId="2512220800" sldId="309"/>
            <ac:spMk id="3" creationId="{5D9B30EF-21A1-4D30-8390-8B30B396EEF4}"/>
          </ac:spMkLst>
        </pc:spChg>
        <pc:spChg chg="add">
          <ac:chgData name="Ana Sierra" userId="4c4bd6b974aa8bff" providerId="LiveId" clId="{8C609551-5216-4812-BCDA-7FEC91401851}" dt="2020-01-31T19:04:37.043" v="12033"/>
          <ac:spMkLst>
            <pc:docMk/>
            <pc:sldMk cId="2512220800" sldId="309"/>
            <ac:spMk id="4" creationId="{1B0328B4-0881-481C-BA18-C255396AB3FB}"/>
          </ac:spMkLst>
        </pc:spChg>
      </pc:sldChg>
      <pc:sldChg chg="addSp delSp modSp add modNotesTx">
        <pc:chgData name="Ana Sierra" userId="4c4bd6b974aa8bff" providerId="LiveId" clId="{8C609551-5216-4812-BCDA-7FEC91401851}" dt="2020-01-31T18:14:15.666" v="9454" actId="20577"/>
        <pc:sldMkLst>
          <pc:docMk/>
          <pc:sldMk cId="3068822127" sldId="310"/>
        </pc:sldMkLst>
        <pc:spChg chg="mod">
          <ac:chgData name="Ana Sierra" userId="4c4bd6b974aa8bff" providerId="LiveId" clId="{8C609551-5216-4812-BCDA-7FEC91401851}" dt="2020-01-31T00:33:53.666" v="5506" actId="122"/>
          <ac:spMkLst>
            <pc:docMk/>
            <pc:sldMk cId="3068822127" sldId="310"/>
            <ac:spMk id="2" creationId="{A76C5197-8C87-4437-8C0F-7B3DA34B38E4}"/>
          </ac:spMkLst>
        </pc:spChg>
        <pc:spChg chg="mod">
          <ac:chgData name="Ana Sierra" userId="4c4bd6b974aa8bff" providerId="LiveId" clId="{8C609551-5216-4812-BCDA-7FEC91401851}" dt="2020-01-31T18:12:06.799" v="9126" actId="20577"/>
          <ac:spMkLst>
            <pc:docMk/>
            <pc:sldMk cId="3068822127" sldId="310"/>
            <ac:spMk id="3" creationId="{1C456F0E-1419-4FCB-BA59-700F28D265B9}"/>
          </ac:spMkLst>
        </pc:spChg>
        <pc:spChg chg="add del">
          <ac:chgData name="Ana Sierra" userId="4c4bd6b974aa8bff" providerId="LiveId" clId="{8C609551-5216-4812-BCDA-7FEC91401851}" dt="2020-01-31T17:46:27.886" v="6414"/>
          <ac:spMkLst>
            <pc:docMk/>
            <pc:sldMk cId="3068822127" sldId="310"/>
            <ac:spMk id="4" creationId="{062F75D0-86D6-4B1C-9596-58287931FA8D}"/>
          </ac:spMkLst>
        </pc:spChg>
        <pc:spChg chg="add">
          <ac:chgData name="Ana Sierra" userId="4c4bd6b974aa8bff" providerId="LiveId" clId="{8C609551-5216-4812-BCDA-7FEC91401851}" dt="2020-01-31T17:46:37.253" v="6415"/>
          <ac:spMkLst>
            <pc:docMk/>
            <pc:sldMk cId="3068822127" sldId="310"/>
            <ac:spMk id="5" creationId="{AA817DE1-9DC4-4388-9A93-40D09289FAE3}"/>
          </ac:spMkLst>
        </pc:spChg>
      </pc:sldChg>
      <pc:sldChg chg="addSp delSp modSp add del mod setBg">
        <pc:chgData name="Ana Sierra" userId="4c4bd6b974aa8bff" providerId="LiveId" clId="{8C609551-5216-4812-BCDA-7FEC91401851}" dt="2020-01-29T22:02:18.695" v="2818" actId="47"/>
        <pc:sldMkLst>
          <pc:docMk/>
          <pc:sldMk cId="3447374945" sldId="311"/>
        </pc:sldMkLst>
        <pc:spChg chg="mod">
          <ac:chgData name="Ana Sierra" userId="4c4bd6b974aa8bff" providerId="LiveId" clId="{8C609551-5216-4812-BCDA-7FEC91401851}" dt="2020-01-28T21:14:30.566" v="1333" actId="26606"/>
          <ac:spMkLst>
            <pc:docMk/>
            <pc:sldMk cId="3447374945" sldId="311"/>
            <ac:spMk id="2" creationId="{28163196-0819-4C2D-93D7-3B2812757175}"/>
          </ac:spMkLst>
        </pc:spChg>
        <pc:spChg chg="del">
          <ac:chgData name="Ana Sierra" userId="4c4bd6b974aa8bff" providerId="LiveId" clId="{8C609551-5216-4812-BCDA-7FEC91401851}" dt="2020-01-28T21:14:27.954" v="1332"/>
          <ac:spMkLst>
            <pc:docMk/>
            <pc:sldMk cId="3447374945" sldId="311"/>
            <ac:spMk id="3" creationId="{83A6D62D-78F9-47B4-ADE1-6F7D44A24635}"/>
          </ac:spMkLst>
        </pc:spChg>
        <pc:spChg chg="add">
          <ac:chgData name="Ana Sierra" userId="4c4bd6b974aa8bff" providerId="LiveId" clId="{8C609551-5216-4812-BCDA-7FEC91401851}" dt="2020-01-28T21:14:30.566" v="1333" actId="26606"/>
          <ac:spMkLst>
            <pc:docMk/>
            <pc:sldMk cId="3447374945" sldId="311"/>
            <ac:spMk id="9" creationId="{6517882C-E539-4198-A23F-AD90EF9293F8}"/>
          </ac:spMkLst>
        </pc:spChg>
        <pc:spChg chg="add">
          <ac:chgData name="Ana Sierra" userId="4c4bd6b974aa8bff" providerId="LiveId" clId="{8C609551-5216-4812-BCDA-7FEC91401851}" dt="2020-01-28T21:14:30.566" v="1333" actId="26606"/>
          <ac:spMkLst>
            <pc:docMk/>
            <pc:sldMk cId="3447374945" sldId="311"/>
            <ac:spMk id="12" creationId="{44CC594A-A820-450F-B363-C19201FCFEC6}"/>
          </ac:spMkLst>
        </pc:spChg>
        <pc:spChg chg="add">
          <ac:chgData name="Ana Sierra" userId="4c4bd6b974aa8bff" providerId="LiveId" clId="{8C609551-5216-4812-BCDA-7FEC91401851}" dt="2020-01-28T21:14:30.566" v="1333" actId="26606"/>
          <ac:spMkLst>
            <pc:docMk/>
            <pc:sldMk cId="3447374945" sldId="311"/>
            <ac:spMk id="14" creationId="{59FAB3DA-E9ED-4574-ABCC-378BC0FF1BBC}"/>
          </ac:spMkLst>
        </pc:spChg>
        <pc:spChg chg="add">
          <ac:chgData name="Ana Sierra" userId="4c4bd6b974aa8bff" providerId="LiveId" clId="{8C609551-5216-4812-BCDA-7FEC91401851}" dt="2020-01-28T21:14:30.566" v="1333" actId="26606"/>
          <ac:spMkLst>
            <pc:docMk/>
            <pc:sldMk cId="3447374945" sldId="311"/>
            <ac:spMk id="16" creationId="{53B8D6B0-55D6-48DC-86D8-FD95D5F118AB}"/>
          </ac:spMkLst>
        </pc:spChg>
        <pc:graphicFrameChg chg="add del mod">
          <ac:chgData name="Ana Sierra" userId="4c4bd6b974aa8bff" providerId="LiveId" clId="{8C609551-5216-4812-BCDA-7FEC91401851}" dt="2020-01-28T21:14:30.566" v="1333" actId="26606"/>
          <ac:graphicFrameMkLst>
            <pc:docMk/>
            <pc:sldMk cId="3447374945" sldId="311"/>
            <ac:graphicFrameMk id="4" creationId="{6212F8A0-EACB-4577-B3B9-47DA546BAE91}"/>
          </ac:graphicFrameMkLst>
        </pc:graphicFrameChg>
        <pc:graphicFrameChg chg="add">
          <ac:chgData name="Ana Sierra" userId="4c4bd6b974aa8bff" providerId="LiveId" clId="{8C609551-5216-4812-BCDA-7FEC91401851}" dt="2020-01-28T21:14:30.566" v="1333" actId="26606"/>
          <ac:graphicFrameMkLst>
            <pc:docMk/>
            <pc:sldMk cId="3447374945" sldId="311"/>
            <ac:graphicFrameMk id="7" creationId="{6212F8A0-EACB-4577-B3B9-47DA546BAE91}"/>
          </ac:graphicFrameMkLst>
        </pc:graphicFrameChg>
      </pc:sldChg>
      <pc:sldChg chg="addSp modSp add modNotesTx">
        <pc:chgData name="Ana Sierra" userId="4c4bd6b974aa8bff" providerId="LiveId" clId="{8C609551-5216-4812-BCDA-7FEC91401851}" dt="2020-01-31T22:54:25.445" v="16398" actId="20577"/>
        <pc:sldMkLst>
          <pc:docMk/>
          <pc:sldMk cId="889442111" sldId="312"/>
        </pc:sldMkLst>
        <pc:spChg chg="mod">
          <ac:chgData name="Ana Sierra" userId="4c4bd6b974aa8bff" providerId="LiveId" clId="{8C609551-5216-4812-BCDA-7FEC91401851}" dt="2020-01-29T21:49:39.601" v="2476" actId="20577"/>
          <ac:spMkLst>
            <pc:docMk/>
            <pc:sldMk cId="889442111" sldId="312"/>
            <ac:spMk id="2" creationId="{F7540EBB-30D3-4DCF-9C16-1D4B1A3E404C}"/>
          </ac:spMkLst>
        </pc:spChg>
        <pc:spChg chg="mod">
          <ac:chgData name="Ana Sierra" userId="4c4bd6b974aa8bff" providerId="LiveId" clId="{8C609551-5216-4812-BCDA-7FEC91401851}" dt="2020-01-31T22:53:25.597" v="16387" actId="20578"/>
          <ac:spMkLst>
            <pc:docMk/>
            <pc:sldMk cId="889442111" sldId="312"/>
            <ac:spMk id="3" creationId="{E3854A80-0E82-4178-836B-4F3CC79FD1D5}"/>
          </ac:spMkLst>
        </pc:spChg>
        <pc:spChg chg="add mod">
          <ac:chgData name="Ana Sierra" userId="4c4bd6b974aa8bff" providerId="LiveId" clId="{8C609551-5216-4812-BCDA-7FEC91401851}" dt="2020-01-29T21:49:23.966" v="2471" actId="1076"/>
          <ac:spMkLst>
            <pc:docMk/>
            <pc:sldMk cId="889442111" sldId="312"/>
            <ac:spMk id="4" creationId="{4EB2787B-DB93-4337-AB04-445A31299BAD}"/>
          </ac:spMkLst>
        </pc:spChg>
      </pc:sldChg>
      <pc:sldChg chg="addSp delSp modSp add mod ord setBg modNotesTx">
        <pc:chgData name="Ana Sierra" userId="4c4bd6b974aa8bff" providerId="LiveId" clId="{8C609551-5216-4812-BCDA-7FEC91401851}" dt="2020-01-31T22:08:49.268" v="14470"/>
        <pc:sldMkLst>
          <pc:docMk/>
          <pc:sldMk cId="3328472331" sldId="313"/>
        </pc:sldMkLst>
        <pc:spChg chg="mod">
          <ac:chgData name="Ana Sierra" userId="4c4bd6b974aa8bff" providerId="LiveId" clId="{8C609551-5216-4812-BCDA-7FEC91401851}" dt="2020-01-29T22:35:14.725" v="2984" actId="207"/>
          <ac:spMkLst>
            <pc:docMk/>
            <pc:sldMk cId="3328472331" sldId="313"/>
            <ac:spMk id="2" creationId="{5A309935-1B25-4294-A917-F5926070B0AF}"/>
          </ac:spMkLst>
        </pc:spChg>
        <pc:spChg chg="del mod">
          <ac:chgData name="Ana Sierra" userId="4c4bd6b974aa8bff" providerId="LiveId" clId="{8C609551-5216-4812-BCDA-7FEC91401851}" dt="2020-01-29T22:31:10" v="2926"/>
          <ac:spMkLst>
            <pc:docMk/>
            <pc:sldMk cId="3328472331" sldId="313"/>
            <ac:spMk id="3" creationId="{5107569D-82A7-4D9C-B181-EF318FA5FDB8}"/>
          </ac:spMkLst>
        </pc:spChg>
        <pc:spChg chg="add del mod ord">
          <ac:chgData name="Ana Sierra" userId="4c4bd6b974aa8bff" providerId="LiveId" clId="{8C609551-5216-4812-BCDA-7FEC91401851}" dt="2020-01-29T22:33:04.419" v="2938" actId="26606"/>
          <ac:spMkLst>
            <pc:docMk/>
            <pc:sldMk cId="3328472331" sldId="313"/>
            <ac:spMk id="4" creationId="{7B5AF5D1-9D76-43CF-B01E-240CC8C98213}"/>
          </ac:spMkLst>
        </pc:spChg>
        <pc:spChg chg="add mod">
          <ac:chgData name="Ana Sierra" userId="4c4bd6b974aa8bff" providerId="LiveId" clId="{8C609551-5216-4812-BCDA-7FEC91401851}" dt="2020-01-30T23:50:53.139" v="5132" actId="122"/>
          <ac:spMkLst>
            <pc:docMk/>
            <pc:sldMk cId="3328472331" sldId="313"/>
            <ac:spMk id="7" creationId="{5C221FA6-D2DD-45AC-84D9-C562B3FD9D12}"/>
          </ac:spMkLst>
        </pc:spChg>
        <pc:spChg chg="add del">
          <ac:chgData name="Ana Sierra" userId="4c4bd6b974aa8bff" providerId="LiveId" clId="{8C609551-5216-4812-BCDA-7FEC91401851}" dt="2020-01-29T22:31:07.424" v="2925" actId="26606"/>
          <ac:spMkLst>
            <pc:docMk/>
            <pc:sldMk cId="3328472331" sldId="313"/>
            <ac:spMk id="10" creationId="{4E4490D0-3672-446A-AC12-B4830333BDDD}"/>
          </ac:spMkLst>
        </pc:spChg>
        <pc:spChg chg="add del">
          <ac:chgData name="Ana Sierra" userId="4c4bd6b974aa8bff" providerId="LiveId" clId="{8C609551-5216-4812-BCDA-7FEC91401851}" dt="2020-01-29T22:31:07.424" v="2925" actId="26606"/>
          <ac:spMkLst>
            <pc:docMk/>
            <pc:sldMk cId="3328472331" sldId="313"/>
            <ac:spMk id="12" creationId="{39CB82C2-DF65-4EC1-8280-F201D50F570B}"/>
          </ac:spMkLst>
        </pc:spChg>
        <pc:spChg chg="add del">
          <ac:chgData name="Ana Sierra" userId="4c4bd6b974aa8bff" providerId="LiveId" clId="{8C609551-5216-4812-BCDA-7FEC91401851}" dt="2020-01-29T22:33:04.419" v="2938" actId="26606"/>
          <ac:spMkLst>
            <pc:docMk/>
            <pc:sldMk cId="3328472331" sldId="313"/>
            <ac:spMk id="15" creationId="{BB2B8762-61F0-4F1B-9364-D633EE9D6AF5}"/>
          </ac:spMkLst>
        </pc:spChg>
        <pc:spChg chg="add del">
          <ac:chgData name="Ana Sierra" userId="4c4bd6b974aa8bff" providerId="LiveId" clId="{8C609551-5216-4812-BCDA-7FEC91401851}" dt="2020-01-29T22:31:07.424" v="2925" actId="26606"/>
          <ac:spMkLst>
            <pc:docMk/>
            <pc:sldMk cId="3328472331" sldId="313"/>
            <ac:spMk id="16" creationId="{5A1B47C8-47A0-4A88-8830-6DEA3B5DE392}"/>
          </ac:spMkLst>
        </pc:spChg>
        <pc:spChg chg="add del">
          <ac:chgData name="Ana Sierra" userId="4c4bd6b974aa8bff" providerId="LiveId" clId="{8C609551-5216-4812-BCDA-7FEC91401851}" dt="2020-01-29T22:33:04.419" v="2938" actId="26606"/>
          <ac:spMkLst>
            <pc:docMk/>
            <pc:sldMk cId="3328472331" sldId="313"/>
            <ac:spMk id="17" creationId="{E97675C8-1328-460C-9EBF-6B446B67EAD3}"/>
          </ac:spMkLst>
        </pc:spChg>
        <pc:spChg chg="add del">
          <ac:chgData name="Ana Sierra" userId="4c4bd6b974aa8bff" providerId="LiveId" clId="{8C609551-5216-4812-BCDA-7FEC91401851}" dt="2020-01-29T22:31:07.424" v="2925" actId="26606"/>
          <ac:spMkLst>
            <pc:docMk/>
            <pc:sldMk cId="3328472331" sldId="313"/>
            <ac:spMk id="18" creationId="{984BBFDD-E720-4805-A9C8-129FBBF6DD70}"/>
          </ac:spMkLst>
        </pc:spChg>
        <pc:spChg chg="add del">
          <ac:chgData name="Ana Sierra" userId="4c4bd6b974aa8bff" providerId="LiveId" clId="{8C609551-5216-4812-BCDA-7FEC91401851}" dt="2020-01-29T22:31:07.424" v="2925" actId="26606"/>
          <ac:spMkLst>
            <pc:docMk/>
            <pc:sldMk cId="3328472331" sldId="313"/>
            <ac:spMk id="20" creationId="{5AC4BE46-4A77-42FE-9D15-065CDB2F847C}"/>
          </ac:spMkLst>
        </pc:spChg>
        <pc:spChg chg="add del">
          <ac:chgData name="Ana Sierra" userId="4c4bd6b974aa8bff" providerId="LiveId" clId="{8C609551-5216-4812-BCDA-7FEC91401851}" dt="2020-01-29T22:33:04.419" v="2938" actId="26606"/>
          <ac:spMkLst>
            <pc:docMk/>
            <pc:sldMk cId="3328472331" sldId="313"/>
            <ac:spMk id="24" creationId="{C6417104-D4C1-4710-9982-2154A7F48492}"/>
          </ac:spMkLst>
        </pc:spChg>
        <pc:spChg chg="add del">
          <ac:chgData name="Ana Sierra" userId="4c4bd6b974aa8bff" providerId="LiveId" clId="{8C609551-5216-4812-BCDA-7FEC91401851}" dt="2020-01-29T22:33:04.419" v="2938" actId="26606"/>
          <ac:spMkLst>
            <pc:docMk/>
            <pc:sldMk cId="3328472331" sldId="313"/>
            <ac:spMk id="26" creationId="{626F1402-2DEC-4071-84AF-350C7BF00D43}"/>
          </ac:spMkLst>
        </pc:spChg>
        <pc:spChg chg="add del">
          <ac:chgData name="Ana Sierra" userId="4c4bd6b974aa8bff" providerId="LiveId" clId="{8C609551-5216-4812-BCDA-7FEC91401851}" dt="2020-01-29T22:33:04.419" v="2938" actId="26606"/>
          <ac:spMkLst>
            <pc:docMk/>
            <pc:sldMk cId="3328472331" sldId="313"/>
            <ac:spMk id="30" creationId="{DA52A394-10F4-4AA5-90E4-634D1E919DBA}"/>
          </ac:spMkLst>
        </pc:spChg>
        <pc:spChg chg="add del">
          <ac:chgData name="Ana Sierra" userId="4c4bd6b974aa8bff" providerId="LiveId" clId="{8C609551-5216-4812-BCDA-7FEC91401851}" dt="2020-01-29T22:33:04.419" v="2938" actId="26606"/>
          <ac:spMkLst>
            <pc:docMk/>
            <pc:sldMk cId="3328472331" sldId="313"/>
            <ac:spMk id="32" creationId="{07BDDC51-8BB2-42BE-8EA8-39B3E9AC1EF6}"/>
          </ac:spMkLst>
        </pc:spChg>
        <pc:spChg chg="add del">
          <ac:chgData name="Ana Sierra" userId="4c4bd6b974aa8bff" providerId="LiveId" clId="{8C609551-5216-4812-BCDA-7FEC91401851}" dt="2020-01-29T22:34:09.182" v="2952" actId="26606"/>
          <ac:spMkLst>
            <pc:docMk/>
            <pc:sldMk cId="3328472331" sldId="313"/>
            <ac:spMk id="37" creationId="{CF6BB2E5-F5C5-4876-9282-B0246E035740}"/>
          </ac:spMkLst>
        </pc:spChg>
        <pc:spChg chg="add del">
          <ac:chgData name="Ana Sierra" userId="4c4bd6b974aa8bff" providerId="LiveId" clId="{8C609551-5216-4812-BCDA-7FEC91401851}" dt="2020-01-29T22:34:09.182" v="2952" actId="26606"/>
          <ac:spMkLst>
            <pc:docMk/>
            <pc:sldMk cId="3328472331" sldId="313"/>
            <ac:spMk id="39" creationId="{6E53EAE7-3851-4CE7-BE81-EF90F19EF019}"/>
          </ac:spMkLst>
        </pc:spChg>
        <pc:spChg chg="add del">
          <ac:chgData name="Ana Sierra" userId="4c4bd6b974aa8bff" providerId="LiveId" clId="{8C609551-5216-4812-BCDA-7FEC91401851}" dt="2020-01-29T22:34:09.182" v="2952" actId="26606"/>
          <ac:spMkLst>
            <pc:docMk/>
            <pc:sldMk cId="3328472331" sldId="313"/>
            <ac:spMk id="43" creationId="{C20A2D63-0D7E-4B4F-A9F2-F9852CC72C04}"/>
          </ac:spMkLst>
        </pc:spChg>
        <pc:spChg chg="add del">
          <ac:chgData name="Ana Sierra" userId="4c4bd6b974aa8bff" providerId="LiveId" clId="{8C609551-5216-4812-BCDA-7FEC91401851}" dt="2020-01-29T22:34:09.182" v="2952" actId="26606"/>
          <ac:spMkLst>
            <pc:docMk/>
            <pc:sldMk cId="3328472331" sldId="313"/>
            <ac:spMk id="45" creationId="{A6A4E53B-937C-4A41-886E-0E12FC9A2842}"/>
          </ac:spMkLst>
        </pc:spChg>
        <pc:spChg chg="add del">
          <ac:chgData name="Ana Sierra" userId="4c4bd6b974aa8bff" providerId="LiveId" clId="{8C609551-5216-4812-BCDA-7FEC91401851}" dt="2020-01-29T22:34:09.182" v="2952" actId="26606"/>
          <ac:spMkLst>
            <pc:docMk/>
            <pc:sldMk cId="3328472331" sldId="313"/>
            <ac:spMk id="47" creationId="{2C4AFC42-E333-4873-8029-5F670A05D850}"/>
          </ac:spMkLst>
        </pc:spChg>
        <pc:spChg chg="add del">
          <ac:chgData name="Ana Sierra" userId="4c4bd6b974aa8bff" providerId="LiveId" clId="{8C609551-5216-4812-BCDA-7FEC91401851}" dt="2020-01-29T22:34:09.182" v="2952" actId="26606"/>
          <ac:spMkLst>
            <pc:docMk/>
            <pc:sldMk cId="3328472331" sldId="313"/>
            <ac:spMk id="49" creationId="{7D4F7319-24E1-4DA3-8865-13E84F3C24E9}"/>
          </ac:spMkLst>
        </pc:spChg>
        <pc:spChg chg="add del">
          <ac:chgData name="Ana Sierra" userId="4c4bd6b974aa8bff" providerId="LiveId" clId="{8C609551-5216-4812-BCDA-7FEC91401851}" dt="2020-01-29T22:34:09.182" v="2952" actId="26606"/>
          <ac:spMkLst>
            <pc:docMk/>
            <pc:sldMk cId="3328472331" sldId="313"/>
            <ac:spMk id="51" creationId="{677E6F63-A90A-46ED-8EDD-86C8FFE6AE36}"/>
          </ac:spMkLst>
        </pc:spChg>
        <pc:spChg chg="add del">
          <ac:chgData name="Ana Sierra" userId="4c4bd6b974aa8bff" providerId="LiveId" clId="{8C609551-5216-4812-BCDA-7FEC91401851}" dt="2020-01-29T22:34:09.139" v="2951" actId="26606"/>
          <ac:spMkLst>
            <pc:docMk/>
            <pc:sldMk cId="3328472331" sldId="313"/>
            <ac:spMk id="56" creationId="{52C0B2E1-0268-42EC-ABD3-94F81A05BCBD}"/>
          </ac:spMkLst>
        </pc:spChg>
        <pc:spChg chg="add del">
          <ac:chgData name="Ana Sierra" userId="4c4bd6b974aa8bff" providerId="LiveId" clId="{8C609551-5216-4812-BCDA-7FEC91401851}" dt="2020-01-29T22:34:09.139" v="2951" actId="26606"/>
          <ac:spMkLst>
            <pc:docMk/>
            <pc:sldMk cId="3328472331" sldId="313"/>
            <ac:spMk id="58" creationId="{7D2256B4-48EA-40FC-BBC0-AA1EE6E0080C}"/>
          </ac:spMkLst>
        </pc:spChg>
        <pc:spChg chg="add del">
          <ac:chgData name="Ana Sierra" userId="4c4bd6b974aa8bff" providerId="LiveId" clId="{8C609551-5216-4812-BCDA-7FEC91401851}" dt="2020-01-29T22:34:09.139" v="2951" actId="26606"/>
          <ac:spMkLst>
            <pc:docMk/>
            <pc:sldMk cId="3328472331" sldId="313"/>
            <ac:spMk id="62" creationId="{8C6E698C-8155-4B8B-BDC9-B7299772B509}"/>
          </ac:spMkLst>
        </pc:spChg>
        <pc:spChg chg="add del">
          <ac:chgData name="Ana Sierra" userId="4c4bd6b974aa8bff" providerId="LiveId" clId="{8C609551-5216-4812-BCDA-7FEC91401851}" dt="2020-01-29T22:34:09.139" v="2951" actId="26606"/>
          <ac:spMkLst>
            <pc:docMk/>
            <pc:sldMk cId="3328472331" sldId="313"/>
            <ac:spMk id="66" creationId="{8A549DE7-671D-4575-AF43-858FD99981CF}"/>
          </ac:spMkLst>
        </pc:spChg>
        <pc:spChg chg="add del">
          <ac:chgData name="Ana Sierra" userId="4c4bd6b974aa8bff" providerId="LiveId" clId="{8C609551-5216-4812-BCDA-7FEC91401851}" dt="2020-01-29T22:34:09.139" v="2951" actId="26606"/>
          <ac:spMkLst>
            <pc:docMk/>
            <pc:sldMk cId="3328472331" sldId="313"/>
            <ac:spMk id="68" creationId="{C22D9B36-9BE7-472B-8808-7E0D6810738F}"/>
          </ac:spMkLst>
        </pc:spChg>
        <pc:spChg chg="add">
          <ac:chgData name="Ana Sierra" userId="4c4bd6b974aa8bff" providerId="LiveId" clId="{8C609551-5216-4812-BCDA-7FEC91401851}" dt="2020-01-29T22:34:09.182" v="2952" actId="26606"/>
          <ac:spMkLst>
            <pc:docMk/>
            <pc:sldMk cId="3328472331" sldId="313"/>
            <ac:spMk id="70" creationId="{52C0B2E1-0268-42EC-ABD3-94F81A05BCBD}"/>
          </ac:spMkLst>
        </pc:spChg>
        <pc:spChg chg="add">
          <ac:chgData name="Ana Sierra" userId="4c4bd6b974aa8bff" providerId="LiveId" clId="{8C609551-5216-4812-BCDA-7FEC91401851}" dt="2020-01-29T22:34:09.182" v="2952" actId="26606"/>
          <ac:spMkLst>
            <pc:docMk/>
            <pc:sldMk cId="3328472331" sldId="313"/>
            <ac:spMk id="71" creationId="{7D2256B4-48EA-40FC-BBC0-AA1EE6E0080C}"/>
          </ac:spMkLst>
        </pc:spChg>
        <pc:spChg chg="add">
          <ac:chgData name="Ana Sierra" userId="4c4bd6b974aa8bff" providerId="LiveId" clId="{8C609551-5216-4812-BCDA-7FEC91401851}" dt="2020-01-29T22:34:09.182" v="2952" actId="26606"/>
          <ac:spMkLst>
            <pc:docMk/>
            <pc:sldMk cId="3328472331" sldId="313"/>
            <ac:spMk id="73" creationId="{FBDCECDC-EEE3-4128-AA5E-82A8C08796E8}"/>
          </ac:spMkLst>
        </pc:spChg>
        <pc:spChg chg="add">
          <ac:chgData name="Ana Sierra" userId="4c4bd6b974aa8bff" providerId="LiveId" clId="{8C609551-5216-4812-BCDA-7FEC91401851}" dt="2020-01-29T22:34:09.182" v="2952" actId="26606"/>
          <ac:spMkLst>
            <pc:docMk/>
            <pc:sldMk cId="3328472331" sldId="313"/>
            <ac:spMk id="74" creationId="{4260EDE0-989C-4E16-AF94-F652294D828E}"/>
          </ac:spMkLst>
        </pc:spChg>
        <pc:spChg chg="add">
          <ac:chgData name="Ana Sierra" userId="4c4bd6b974aa8bff" providerId="LiveId" clId="{8C609551-5216-4812-BCDA-7FEC91401851}" dt="2020-01-29T22:34:09.182" v="2952" actId="26606"/>
          <ac:spMkLst>
            <pc:docMk/>
            <pc:sldMk cId="3328472331" sldId="313"/>
            <ac:spMk id="75" creationId="{1F3985C0-E548-44D2-B30E-F3E42DADE133}"/>
          </ac:spMkLst>
        </pc:spChg>
        <pc:picChg chg="add del mod ord">
          <ac:chgData name="Ana Sierra" userId="4c4bd6b974aa8bff" providerId="LiveId" clId="{8C609551-5216-4812-BCDA-7FEC91401851}" dt="2020-01-29T22:33:15.270" v="2943" actId="478"/>
          <ac:picMkLst>
            <pc:docMk/>
            <pc:sldMk cId="3328472331" sldId="313"/>
            <ac:picMk id="5" creationId="{F6658EEF-34F5-460A-88C1-05489D098E33}"/>
          </ac:picMkLst>
        </pc:picChg>
        <pc:picChg chg="add del mod">
          <ac:chgData name="Ana Sierra" userId="4c4bd6b974aa8bff" providerId="LiveId" clId="{8C609551-5216-4812-BCDA-7FEC91401851}" dt="2020-01-29T22:32:43.766" v="2934" actId="478"/>
          <ac:picMkLst>
            <pc:docMk/>
            <pc:sldMk cId="3328472331" sldId="313"/>
            <ac:picMk id="13" creationId="{3721321D-DC98-4D94-AD8D-F7FFE6ACF87B}"/>
          </ac:picMkLst>
        </pc:picChg>
        <pc:picChg chg="add del mod">
          <ac:chgData name="Ana Sierra" userId="4c4bd6b974aa8bff" providerId="LiveId" clId="{8C609551-5216-4812-BCDA-7FEC91401851}" dt="2020-01-29T22:33:56.591" v="2947"/>
          <ac:picMkLst>
            <pc:docMk/>
            <pc:sldMk cId="3328472331" sldId="313"/>
            <ac:picMk id="31" creationId="{66582996-F031-4335-83DE-4C84C4B85813}"/>
          </ac:picMkLst>
        </pc:picChg>
        <pc:cxnChg chg="add del">
          <ac:chgData name="Ana Sierra" userId="4c4bd6b974aa8bff" providerId="LiveId" clId="{8C609551-5216-4812-BCDA-7FEC91401851}" dt="2020-01-29T22:31:07.424" v="2925" actId="26606"/>
          <ac:cxnSpMkLst>
            <pc:docMk/>
            <pc:sldMk cId="3328472331" sldId="313"/>
            <ac:cxnSpMk id="14" creationId="{7E1D4427-852B-4B37-8E76-0E9F1810BA2A}"/>
          </ac:cxnSpMkLst>
        </pc:cxnChg>
        <pc:cxnChg chg="add del">
          <ac:chgData name="Ana Sierra" userId="4c4bd6b974aa8bff" providerId="LiveId" clId="{8C609551-5216-4812-BCDA-7FEC91401851}" dt="2020-01-29T22:33:04.419" v="2938" actId="26606"/>
          <ac:cxnSpMkLst>
            <pc:docMk/>
            <pc:sldMk cId="3328472331" sldId="313"/>
            <ac:cxnSpMk id="22" creationId="{514EE78B-AF71-4195-A01B-F1165D9233BF}"/>
          </ac:cxnSpMkLst>
        </pc:cxnChg>
        <pc:cxnChg chg="add del">
          <ac:chgData name="Ana Sierra" userId="4c4bd6b974aa8bff" providerId="LiveId" clId="{8C609551-5216-4812-BCDA-7FEC91401851}" dt="2020-01-29T22:33:04.419" v="2938" actId="26606"/>
          <ac:cxnSpMkLst>
            <pc:docMk/>
            <pc:sldMk cId="3328472331" sldId="313"/>
            <ac:cxnSpMk id="28" creationId="{04733B62-1719-4677-A612-CA0AC0AD7482}"/>
          </ac:cxnSpMkLst>
        </pc:cxnChg>
        <pc:cxnChg chg="add del">
          <ac:chgData name="Ana Sierra" userId="4c4bd6b974aa8bff" providerId="LiveId" clId="{8C609551-5216-4812-BCDA-7FEC91401851}" dt="2020-01-29T22:34:09.182" v="2952" actId="26606"/>
          <ac:cxnSpMkLst>
            <pc:docMk/>
            <pc:sldMk cId="3328472331" sldId="313"/>
            <ac:cxnSpMk id="41" creationId="{5C5EFB6A-0AF1-46B2-B103-4AA6C7B31025}"/>
          </ac:cxnSpMkLst>
        </pc:cxnChg>
        <pc:cxnChg chg="add del">
          <ac:chgData name="Ana Sierra" userId="4c4bd6b974aa8bff" providerId="LiveId" clId="{8C609551-5216-4812-BCDA-7FEC91401851}" dt="2020-01-29T22:34:09.139" v="2951" actId="26606"/>
          <ac:cxnSpMkLst>
            <pc:docMk/>
            <pc:sldMk cId="3328472331" sldId="313"/>
            <ac:cxnSpMk id="60" creationId="{3D44BCCA-102D-4A9D-B1E4-2450CAF0B05E}"/>
          </ac:cxnSpMkLst>
        </pc:cxnChg>
        <pc:cxnChg chg="add del">
          <ac:chgData name="Ana Sierra" userId="4c4bd6b974aa8bff" providerId="LiveId" clId="{8C609551-5216-4812-BCDA-7FEC91401851}" dt="2020-01-29T22:34:09.139" v="2951" actId="26606"/>
          <ac:cxnSpMkLst>
            <pc:docMk/>
            <pc:sldMk cId="3328472331" sldId="313"/>
            <ac:cxnSpMk id="64" creationId="{09525C9A-1972-4836-BA7A-706C946EF4DA}"/>
          </ac:cxnSpMkLst>
        </pc:cxnChg>
        <pc:cxnChg chg="add">
          <ac:chgData name="Ana Sierra" userId="4c4bd6b974aa8bff" providerId="LiveId" clId="{8C609551-5216-4812-BCDA-7FEC91401851}" dt="2020-01-29T22:34:09.182" v="2952" actId="26606"/>
          <ac:cxnSpMkLst>
            <pc:docMk/>
            <pc:sldMk cId="3328472331" sldId="313"/>
            <ac:cxnSpMk id="72" creationId="{3D44BCCA-102D-4A9D-B1E4-2450CAF0B05E}"/>
          </ac:cxnSpMkLst>
        </pc:cxnChg>
      </pc:sldChg>
      <pc:sldChg chg="addSp delSp modSp add ord modNotesTx">
        <pc:chgData name="Ana Sierra" userId="4c4bd6b974aa8bff" providerId="LiveId" clId="{8C609551-5216-4812-BCDA-7FEC91401851}" dt="2020-01-31T22:08:56.877" v="14474"/>
        <pc:sldMkLst>
          <pc:docMk/>
          <pc:sldMk cId="3521577177" sldId="314"/>
        </pc:sldMkLst>
        <pc:spChg chg="mod">
          <ac:chgData name="Ana Sierra" userId="4c4bd6b974aa8bff" providerId="LiveId" clId="{8C609551-5216-4812-BCDA-7FEC91401851}" dt="2020-01-30T23:56:19.634" v="5286" actId="2711"/>
          <ac:spMkLst>
            <pc:docMk/>
            <pc:sldMk cId="3521577177" sldId="314"/>
            <ac:spMk id="2" creationId="{7E1FCD82-D2D1-4EF5-B00A-C9DA59383013}"/>
          </ac:spMkLst>
        </pc:spChg>
        <pc:spChg chg="del">
          <ac:chgData name="Ana Sierra" userId="4c4bd6b974aa8bff" providerId="LiveId" clId="{8C609551-5216-4812-BCDA-7FEC91401851}" dt="2020-01-29T22:32:48.665" v="2937"/>
          <ac:spMkLst>
            <pc:docMk/>
            <pc:sldMk cId="3521577177" sldId="314"/>
            <ac:spMk id="3" creationId="{DF640EBB-23E5-4013-A2EF-B32DCE655831}"/>
          </ac:spMkLst>
        </pc:spChg>
        <pc:spChg chg="add del mod">
          <ac:chgData name="Ana Sierra" userId="4c4bd6b974aa8bff" providerId="LiveId" clId="{8C609551-5216-4812-BCDA-7FEC91401851}" dt="2020-01-30T23:56:28.434" v="5288" actId="478"/>
          <ac:spMkLst>
            <pc:docMk/>
            <pc:sldMk cId="3521577177" sldId="314"/>
            <ac:spMk id="6" creationId="{34FFD8F1-1CF6-473C-B49B-7221DBEE91C8}"/>
          </ac:spMkLst>
        </pc:spChg>
        <pc:spChg chg="add mod">
          <ac:chgData name="Ana Sierra" userId="4c4bd6b974aa8bff" providerId="LiveId" clId="{8C609551-5216-4812-BCDA-7FEC91401851}" dt="2020-01-30T23:57:15.846" v="5300" actId="1076"/>
          <ac:spMkLst>
            <pc:docMk/>
            <pc:sldMk cId="3521577177" sldId="314"/>
            <ac:spMk id="7" creationId="{51603099-5FE3-4CB3-A998-7C88DC4CBC5F}"/>
          </ac:spMkLst>
        </pc:spChg>
        <pc:spChg chg="add mod">
          <ac:chgData name="Ana Sierra" userId="4c4bd6b974aa8bff" providerId="LiveId" clId="{8C609551-5216-4812-BCDA-7FEC91401851}" dt="2020-01-30T23:57:11.401" v="5299" actId="14100"/>
          <ac:spMkLst>
            <pc:docMk/>
            <pc:sldMk cId="3521577177" sldId="314"/>
            <ac:spMk id="8" creationId="{2ADA1656-4CE5-409C-A0ED-863E838CFA45}"/>
          </ac:spMkLst>
        </pc:spChg>
        <pc:picChg chg="add del">
          <ac:chgData name="Ana Sierra" userId="4c4bd6b974aa8bff" providerId="LiveId" clId="{8C609551-5216-4812-BCDA-7FEC91401851}" dt="2020-01-29T22:46:27.214" v="4280" actId="478"/>
          <ac:picMkLst>
            <pc:docMk/>
            <pc:sldMk cId="3521577177" sldId="314"/>
            <ac:picMk id="4" creationId="{3DD8EAF6-770B-4E91-826B-8612E6E7D505}"/>
          </ac:picMkLst>
        </pc:picChg>
      </pc:sldChg>
      <pc:sldChg chg="addSp delSp modSp add mod ord setBg modNotesTx">
        <pc:chgData name="Ana Sierra" userId="4c4bd6b974aa8bff" providerId="LiveId" clId="{8C609551-5216-4812-BCDA-7FEC91401851}" dt="2020-01-31T22:09:00.308" v="14476"/>
        <pc:sldMkLst>
          <pc:docMk/>
          <pc:sldMk cId="799869395" sldId="315"/>
        </pc:sldMkLst>
        <pc:spChg chg="del">
          <ac:chgData name="Ana Sierra" userId="4c4bd6b974aa8bff" providerId="LiveId" clId="{8C609551-5216-4812-BCDA-7FEC91401851}" dt="2020-01-31T00:18:26.603" v="5372" actId="26606"/>
          <ac:spMkLst>
            <pc:docMk/>
            <pc:sldMk cId="799869395" sldId="315"/>
            <ac:spMk id="2" creationId="{06FBCCB0-3D28-47BF-9D44-1C2659EB668B}"/>
          </ac:spMkLst>
        </pc:spChg>
        <pc:spChg chg="del">
          <ac:chgData name="Ana Sierra" userId="4c4bd6b974aa8bff" providerId="LiveId" clId="{8C609551-5216-4812-BCDA-7FEC91401851}" dt="2020-01-31T00:18:26.603" v="5372" actId="26606"/>
          <ac:spMkLst>
            <pc:docMk/>
            <pc:sldMk cId="799869395" sldId="315"/>
            <ac:spMk id="3" creationId="{0F070365-8F7C-4ABC-A077-5B51474E3DFA}"/>
          </ac:spMkLst>
        </pc:spChg>
        <pc:spChg chg="add">
          <ac:chgData name="Ana Sierra" userId="4c4bd6b974aa8bff" providerId="LiveId" clId="{8C609551-5216-4812-BCDA-7FEC91401851}" dt="2020-01-31T00:18:26.603" v="5372" actId="26606"/>
          <ac:spMkLst>
            <pc:docMk/>
            <pc:sldMk cId="799869395" sldId="315"/>
            <ac:spMk id="9" creationId="{C2579DAE-C141-48DB-810E-C070C300819E}"/>
          </ac:spMkLst>
        </pc:spChg>
        <pc:spChg chg="add">
          <ac:chgData name="Ana Sierra" userId="4c4bd6b974aa8bff" providerId="LiveId" clId="{8C609551-5216-4812-BCDA-7FEC91401851}" dt="2020-01-31T00:21:53.701" v="5480"/>
          <ac:spMkLst>
            <pc:docMk/>
            <pc:sldMk cId="799869395" sldId="315"/>
            <ac:spMk id="10" creationId="{C3C514C7-AD9A-4E92-972B-39080FD0CDD9}"/>
          </ac:spMkLst>
        </pc:spChg>
        <pc:spChg chg="add">
          <ac:chgData name="Ana Sierra" userId="4c4bd6b974aa8bff" providerId="LiveId" clId="{8C609551-5216-4812-BCDA-7FEC91401851}" dt="2020-01-31T00:18:26.603" v="5372" actId="26606"/>
          <ac:spMkLst>
            <pc:docMk/>
            <pc:sldMk cId="799869395" sldId="315"/>
            <ac:spMk id="11" creationId="{02FD90C3-6350-4D5B-9738-6E94EDF30F74}"/>
          </ac:spMkLst>
        </pc:spChg>
        <pc:spChg chg="add">
          <ac:chgData name="Ana Sierra" userId="4c4bd6b974aa8bff" providerId="LiveId" clId="{8C609551-5216-4812-BCDA-7FEC91401851}" dt="2020-01-31T00:18:26.603" v="5372" actId="26606"/>
          <ac:spMkLst>
            <pc:docMk/>
            <pc:sldMk cId="799869395" sldId="315"/>
            <ac:spMk id="13" creationId="{41497DE5-0939-4D1D-9350-0C5E1B209C68}"/>
          </ac:spMkLst>
        </pc:spChg>
        <pc:spChg chg="add">
          <ac:chgData name="Ana Sierra" userId="4c4bd6b974aa8bff" providerId="LiveId" clId="{8C609551-5216-4812-BCDA-7FEC91401851}" dt="2020-01-31T00:18:26.603" v="5372" actId="26606"/>
          <ac:spMkLst>
            <pc:docMk/>
            <pc:sldMk cId="799869395" sldId="315"/>
            <ac:spMk id="15" creationId="{5CCC70ED-6C63-4537-B7EB-51990D6C0A6F}"/>
          </ac:spMkLst>
        </pc:spChg>
        <pc:spChg chg="add">
          <ac:chgData name="Ana Sierra" userId="4c4bd6b974aa8bff" providerId="LiveId" clId="{8C609551-5216-4812-BCDA-7FEC91401851}" dt="2020-01-31T00:18:26.603" v="5372" actId="26606"/>
          <ac:spMkLst>
            <pc:docMk/>
            <pc:sldMk cId="799869395" sldId="315"/>
            <ac:spMk id="17" creationId="{B76E24C1-2968-40DC-A36E-F6B85F0F0752}"/>
          </ac:spMkLst>
        </pc:spChg>
        <pc:picChg chg="add mod">
          <ac:chgData name="Ana Sierra" userId="4c4bd6b974aa8bff" providerId="LiveId" clId="{8C609551-5216-4812-BCDA-7FEC91401851}" dt="2020-01-31T00:20:07.720" v="5479" actId="1076"/>
          <ac:picMkLst>
            <pc:docMk/>
            <pc:sldMk cId="799869395" sldId="315"/>
            <ac:picMk id="4" creationId="{D4400E95-F7AE-4466-BC9D-17E956BB0909}"/>
          </ac:picMkLst>
        </pc:picChg>
      </pc:sldChg>
      <pc:sldChg chg="addSp delSp modSp add del">
        <pc:chgData name="Ana Sierra" userId="4c4bd6b974aa8bff" providerId="LiveId" clId="{8C609551-5216-4812-BCDA-7FEC91401851}" dt="2020-01-29T22:45:45.773" v="4254" actId="2696"/>
        <pc:sldMkLst>
          <pc:docMk/>
          <pc:sldMk cId="1106326814" sldId="316"/>
        </pc:sldMkLst>
        <pc:spChg chg="del">
          <ac:chgData name="Ana Sierra" userId="4c4bd6b974aa8bff" providerId="LiveId" clId="{8C609551-5216-4812-BCDA-7FEC91401851}" dt="2020-01-29T22:34:02.961" v="2949"/>
          <ac:spMkLst>
            <pc:docMk/>
            <pc:sldMk cId="1106326814" sldId="316"/>
            <ac:spMk id="3" creationId="{9B700501-BB77-4396-BEFC-CBC9F0D34D22}"/>
          </ac:spMkLst>
        </pc:spChg>
        <pc:picChg chg="add mod">
          <ac:chgData name="Ana Sierra" userId="4c4bd6b974aa8bff" providerId="LiveId" clId="{8C609551-5216-4812-BCDA-7FEC91401851}" dt="2020-01-29T22:34:02.961" v="2949"/>
          <ac:picMkLst>
            <pc:docMk/>
            <pc:sldMk cId="1106326814" sldId="316"/>
            <ac:picMk id="4" creationId="{37F7C4BE-B2A7-47AF-8487-ABC2E4423F05}"/>
          </ac:picMkLst>
        </pc:picChg>
      </pc:sldChg>
      <pc:sldChg chg="addSp modSp add mod ord setBg modNotesTx">
        <pc:chgData name="Ana Sierra" userId="4c4bd6b974aa8bff" providerId="LiveId" clId="{8C609551-5216-4812-BCDA-7FEC91401851}" dt="2020-01-31T22:08:42.636" v="14468"/>
        <pc:sldMkLst>
          <pc:docMk/>
          <pc:sldMk cId="285227998" sldId="317"/>
        </pc:sldMkLst>
        <pc:spChg chg="mod">
          <ac:chgData name="Ana Sierra" userId="4c4bd6b974aa8bff" providerId="LiveId" clId="{8C609551-5216-4812-BCDA-7FEC91401851}" dt="2020-01-29T22:39:32.575" v="3202" actId="207"/>
          <ac:spMkLst>
            <pc:docMk/>
            <pc:sldMk cId="285227998" sldId="317"/>
            <ac:spMk id="2" creationId="{47B5E1D0-F35E-4B95-AF8E-B680559B2F28}"/>
          </ac:spMkLst>
        </pc:spChg>
        <pc:spChg chg="mod ord">
          <ac:chgData name="Ana Sierra" userId="4c4bd6b974aa8bff" providerId="LiveId" clId="{8C609551-5216-4812-BCDA-7FEC91401851}" dt="2020-01-30T23:44:47.167" v="4723" actId="20577"/>
          <ac:spMkLst>
            <pc:docMk/>
            <pc:sldMk cId="285227998" sldId="317"/>
            <ac:spMk id="3" creationId="{B1DC20ED-9AB8-4F57-8A4A-4ADFA3E62C69}"/>
          </ac:spMkLst>
        </pc:spChg>
        <pc:spChg chg="add">
          <ac:chgData name="Ana Sierra" userId="4c4bd6b974aa8bff" providerId="LiveId" clId="{8C609551-5216-4812-BCDA-7FEC91401851}" dt="2020-01-29T22:39:02.642" v="3134" actId="26606"/>
          <ac:spMkLst>
            <pc:docMk/>
            <pc:sldMk cId="285227998" sldId="317"/>
            <ac:spMk id="9" creationId="{52ABB703-2B0E-4C3B-B4A2-F3973548E561}"/>
          </ac:spMkLst>
        </pc:spChg>
        <pc:spChg chg="add mod">
          <ac:chgData name="Ana Sierra" userId="4c4bd6b974aa8bff" providerId="LiveId" clId="{8C609551-5216-4812-BCDA-7FEC91401851}" dt="2020-01-30T23:50:44.481" v="5130" actId="120"/>
          <ac:spMkLst>
            <pc:docMk/>
            <pc:sldMk cId="285227998" sldId="317"/>
            <ac:spMk id="10" creationId="{B6BA50BE-6684-4FA7-9089-79A52008AFE1}"/>
          </ac:spMkLst>
        </pc:spChg>
        <pc:spChg chg="add">
          <ac:chgData name="Ana Sierra" userId="4c4bd6b974aa8bff" providerId="LiveId" clId="{8C609551-5216-4812-BCDA-7FEC91401851}" dt="2020-01-29T22:39:02.642" v="3134" actId="26606"/>
          <ac:spMkLst>
            <pc:docMk/>
            <pc:sldMk cId="285227998" sldId="317"/>
            <ac:spMk id="13" creationId="{E95DA498-D9A2-4DA9-B9DA-B3776E08CF7E}"/>
          </ac:spMkLst>
        </pc:spChg>
        <pc:spChg chg="add">
          <ac:chgData name="Ana Sierra" userId="4c4bd6b974aa8bff" providerId="LiveId" clId="{8C609551-5216-4812-BCDA-7FEC91401851}" dt="2020-01-29T22:39:02.642" v="3134" actId="26606"/>
          <ac:spMkLst>
            <pc:docMk/>
            <pc:sldMk cId="285227998" sldId="317"/>
            <ac:spMk id="15" creationId="{82A73093-4B9D-420D-B17E-52293703A1D4}"/>
          </ac:spMkLst>
        </pc:spChg>
        <pc:picChg chg="add mod">
          <ac:chgData name="Ana Sierra" userId="4c4bd6b974aa8bff" providerId="LiveId" clId="{8C609551-5216-4812-BCDA-7FEC91401851}" dt="2020-01-29T22:39:02.642" v="3134" actId="26606"/>
          <ac:picMkLst>
            <pc:docMk/>
            <pc:sldMk cId="285227998" sldId="317"/>
            <ac:picMk id="4" creationId="{E2E64A2C-E36C-4665-8027-2E2B4C15E1F7}"/>
          </ac:picMkLst>
        </pc:picChg>
        <pc:cxnChg chg="add">
          <ac:chgData name="Ana Sierra" userId="4c4bd6b974aa8bff" providerId="LiveId" clId="{8C609551-5216-4812-BCDA-7FEC91401851}" dt="2020-01-29T22:39:02.642" v="3134" actId="26606"/>
          <ac:cxnSpMkLst>
            <pc:docMk/>
            <pc:sldMk cId="285227998" sldId="317"/>
            <ac:cxnSpMk id="11" creationId="{9C21570E-E159-49A6-9891-FA397B7A92D3}"/>
          </ac:cxnSpMkLst>
        </pc:cxnChg>
      </pc:sldChg>
      <pc:sldChg chg="addSp delSp modSp add mod ord setBg modNotesTx">
        <pc:chgData name="Ana Sierra" userId="4c4bd6b974aa8bff" providerId="LiveId" clId="{8C609551-5216-4812-BCDA-7FEC91401851}" dt="2020-01-31T22:08:53.407" v="14472"/>
        <pc:sldMkLst>
          <pc:docMk/>
          <pc:sldMk cId="2078525695" sldId="318"/>
        </pc:sldMkLst>
        <pc:spChg chg="mod">
          <ac:chgData name="Ana Sierra" userId="4c4bd6b974aa8bff" providerId="LiveId" clId="{8C609551-5216-4812-BCDA-7FEC91401851}" dt="2020-01-30T23:50:03.845" v="5126" actId="255"/>
          <ac:spMkLst>
            <pc:docMk/>
            <pc:sldMk cId="2078525695" sldId="318"/>
            <ac:spMk id="2" creationId="{A95119D8-0434-4C9F-961D-27D3AAD7A9AC}"/>
          </ac:spMkLst>
        </pc:spChg>
        <pc:spChg chg="del mod">
          <ac:chgData name="Ana Sierra" userId="4c4bd6b974aa8bff" providerId="LiveId" clId="{8C609551-5216-4812-BCDA-7FEC91401851}" dt="2020-01-29T22:46:03.426" v="4256"/>
          <ac:spMkLst>
            <pc:docMk/>
            <pc:sldMk cId="2078525695" sldId="318"/>
            <ac:spMk id="3" creationId="{B7133369-47C9-4386-B989-2CBFC95DD1B4}"/>
          </ac:spMkLst>
        </pc:spChg>
        <pc:spChg chg="add mod ord">
          <ac:chgData name="Ana Sierra" userId="4c4bd6b974aa8bff" providerId="LiveId" clId="{8C609551-5216-4812-BCDA-7FEC91401851}" dt="2020-01-30T23:50:38.487" v="5129" actId="14100"/>
          <ac:spMkLst>
            <pc:docMk/>
            <pc:sldMk cId="2078525695" sldId="318"/>
            <ac:spMk id="5" creationId="{7822AF65-4952-4C02-89B7-A1721AE281FD}"/>
          </ac:spMkLst>
        </pc:spChg>
        <pc:spChg chg="add mod ord">
          <ac:chgData name="Ana Sierra" userId="4c4bd6b974aa8bff" providerId="LiveId" clId="{8C609551-5216-4812-BCDA-7FEC91401851}" dt="2020-01-30T23:49:42.315" v="5122" actId="2711"/>
          <ac:spMkLst>
            <pc:docMk/>
            <pc:sldMk cId="2078525695" sldId="318"/>
            <ac:spMk id="6" creationId="{3F5DE5EA-59E4-4A0E-9C61-1CA2A093FEEA}"/>
          </ac:spMkLst>
        </pc:spChg>
        <pc:spChg chg="add">
          <ac:chgData name="Ana Sierra" userId="4c4bd6b974aa8bff" providerId="LiveId" clId="{8C609551-5216-4812-BCDA-7FEC91401851}" dt="2020-01-30T23:49:35.622" v="5121" actId="26606"/>
          <ac:spMkLst>
            <pc:docMk/>
            <pc:sldMk cId="2078525695" sldId="318"/>
            <ac:spMk id="8" creationId="{284B70D5-875B-433D-BDBD-1522A85D6C1D}"/>
          </ac:spMkLst>
        </pc:spChg>
        <pc:spChg chg="add">
          <ac:chgData name="Ana Sierra" userId="4c4bd6b974aa8bff" providerId="LiveId" clId="{8C609551-5216-4812-BCDA-7FEC91401851}" dt="2020-01-30T23:49:35.622" v="5121" actId="26606"/>
          <ac:spMkLst>
            <pc:docMk/>
            <pc:sldMk cId="2078525695" sldId="318"/>
            <ac:spMk id="10" creationId="{1E299956-A9E7-4FC1-A0B1-D590CA9730E8}"/>
          </ac:spMkLst>
        </pc:spChg>
        <pc:spChg chg="add del">
          <ac:chgData name="Ana Sierra" userId="4c4bd6b974aa8bff" providerId="LiveId" clId="{8C609551-5216-4812-BCDA-7FEC91401851}" dt="2020-01-30T23:49:34.061" v="5118" actId="26606"/>
          <ac:spMkLst>
            <pc:docMk/>
            <pc:sldMk cId="2078525695" sldId="318"/>
            <ac:spMk id="11" creationId="{44CC594A-A820-450F-B363-C19201FCFEC6}"/>
          </ac:spMkLst>
        </pc:spChg>
        <pc:spChg chg="add del">
          <ac:chgData name="Ana Sierra" userId="4c4bd6b974aa8bff" providerId="LiveId" clId="{8C609551-5216-4812-BCDA-7FEC91401851}" dt="2020-01-30T23:49:34.061" v="5118" actId="26606"/>
          <ac:spMkLst>
            <pc:docMk/>
            <pc:sldMk cId="2078525695" sldId="318"/>
            <ac:spMk id="13" creationId="{59FAB3DA-E9ED-4574-ABCC-378BC0FF1BBC}"/>
          </ac:spMkLst>
        </pc:spChg>
        <pc:spChg chg="add del">
          <ac:chgData name="Ana Sierra" userId="4c4bd6b974aa8bff" providerId="LiveId" clId="{8C609551-5216-4812-BCDA-7FEC91401851}" dt="2020-01-30T23:49:34.061" v="5118" actId="26606"/>
          <ac:spMkLst>
            <pc:docMk/>
            <pc:sldMk cId="2078525695" sldId="318"/>
            <ac:spMk id="15" creationId="{53B8D6B0-55D6-48DC-86D8-FD95D5F118AB}"/>
          </ac:spMkLst>
        </pc:spChg>
        <pc:spChg chg="add">
          <ac:chgData name="Ana Sierra" userId="4c4bd6b974aa8bff" providerId="LiveId" clId="{8C609551-5216-4812-BCDA-7FEC91401851}" dt="2020-01-30T23:49:35.622" v="5121" actId="26606"/>
          <ac:spMkLst>
            <pc:docMk/>
            <pc:sldMk cId="2078525695" sldId="318"/>
            <ac:spMk id="17" creationId="{17FC539C-B783-4B03-9F9E-D13430F3F64F}"/>
          </ac:spMkLst>
        </pc:spChg>
        <pc:picChg chg="add mod">
          <ac:chgData name="Ana Sierra" userId="4c4bd6b974aa8bff" providerId="LiveId" clId="{8C609551-5216-4812-BCDA-7FEC91401851}" dt="2020-01-30T23:49:35.622" v="5121" actId="26606"/>
          <ac:picMkLst>
            <pc:docMk/>
            <pc:sldMk cId="2078525695" sldId="318"/>
            <ac:picMk id="4" creationId="{2DFFCF8A-C9C6-44D5-BB8A-AF9D916FB8A4}"/>
          </ac:picMkLst>
        </pc:picChg>
        <pc:cxnChg chg="add">
          <ac:chgData name="Ana Sierra" userId="4c4bd6b974aa8bff" providerId="LiveId" clId="{8C609551-5216-4812-BCDA-7FEC91401851}" dt="2020-01-30T23:49:35.622" v="5121" actId="26606"/>
          <ac:cxnSpMkLst>
            <pc:docMk/>
            <pc:sldMk cId="2078525695" sldId="318"/>
            <ac:cxnSpMk id="9" creationId="{C947DF4A-614C-4B4C-8B80-E5B9D8E8CFED}"/>
          </ac:cxnSpMkLst>
        </pc:cxnChg>
      </pc:sldChg>
      <pc:sldChg chg="addSp modSp add ord modNotesTx">
        <pc:chgData name="Ana Sierra" userId="4c4bd6b974aa8bff" providerId="LiveId" clId="{8C609551-5216-4812-BCDA-7FEC91401851}" dt="2020-01-31T22:08:34.228" v="14466"/>
        <pc:sldMkLst>
          <pc:docMk/>
          <pc:sldMk cId="3367696704" sldId="319"/>
        </pc:sldMkLst>
        <pc:spChg chg="mod">
          <ac:chgData name="Ana Sierra" userId="4c4bd6b974aa8bff" providerId="LiveId" clId="{8C609551-5216-4812-BCDA-7FEC91401851}" dt="2020-01-31T00:00:40.178" v="5334" actId="207"/>
          <ac:spMkLst>
            <pc:docMk/>
            <pc:sldMk cId="3367696704" sldId="319"/>
            <ac:spMk id="2" creationId="{9A2A5BA8-65B3-49EB-86F6-DC4DF1864B0C}"/>
          </ac:spMkLst>
        </pc:spChg>
        <pc:spChg chg="mod">
          <ac:chgData name="Ana Sierra" userId="4c4bd6b974aa8bff" providerId="LiveId" clId="{8C609551-5216-4812-BCDA-7FEC91401851}" dt="2020-01-31T00:00:44.728" v="5335" actId="2711"/>
          <ac:spMkLst>
            <pc:docMk/>
            <pc:sldMk cId="3367696704" sldId="319"/>
            <ac:spMk id="3" creationId="{EC830E87-8944-4450-B100-0393135F2C58}"/>
          </ac:spMkLst>
        </pc:spChg>
        <pc:spChg chg="add mod">
          <ac:chgData name="Ana Sierra" userId="4c4bd6b974aa8bff" providerId="LiveId" clId="{8C609551-5216-4812-BCDA-7FEC91401851}" dt="2020-01-31T00:01:24.727" v="5361" actId="1076"/>
          <ac:spMkLst>
            <pc:docMk/>
            <pc:sldMk cId="3367696704" sldId="319"/>
            <ac:spMk id="4" creationId="{E83D08F3-70DD-4AE9-A766-8F58942100F6}"/>
          </ac:spMkLst>
        </pc:spChg>
      </pc:sldChg>
      <pc:sldChg chg="addSp delSp modSp add mod setBg modNotesTx">
        <pc:chgData name="Ana Sierra" userId="4c4bd6b974aa8bff" providerId="LiveId" clId="{8C609551-5216-4812-BCDA-7FEC91401851}" dt="2020-01-31T18:42:29.957" v="11908" actId="313"/>
        <pc:sldMkLst>
          <pc:docMk/>
          <pc:sldMk cId="485554023" sldId="320"/>
        </pc:sldMkLst>
        <pc:spChg chg="del mod">
          <ac:chgData name="Ana Sierra" userId="4c4bd6b974aa8bff" providerId="LiveId" clId="{8C609551-5216-4812-BCDA-7FEC91401851}" dt="2020-01-31T18:19:13.351" v="9516" actId="478"/>
          <ac:spMkLst>
            <pc:docMk/>
            <pc:sldMk cId="485554023" sldId="320"/>
            <ac:spMk id="2" creationId="{C6CAB9F0-E5B9-4618-9E8F-F27852B796F5}"/>
          </ac:spMkLst>
        </pc:spChg>
        <pc:spChg chg="del">
          <ac:chgData name="Ana Sierra" userId="4c4bd6b974aa8bff" providerId="LiveId" clId="{8C609551-5216-4812-BCDA-7FEC91401851}" dt="2020-01-31T18:19:14.909" v="9517" actId="26606"/>
          <ac:spMkLst>
            <pc:docMk/>
            <pc:sldMk cId="485554023" sldId="320"/>
            <ac:spMk id="3" creationId="{5BC8A72D-6118-4D38-80B7-F29F9C167D35}"/>
          </ac:spMkLst>
        </pc:spChg>
        <pc:spChg chg="add del mod">
          <ac:chgData name="Ana Sierra" userId="4c4bd6b974aa8bff" providerId="LiveId" clId="{8C609551-5216-4812-BCDA-7FEC91401851}" dt="2020-01-31T18:19:14.909" v="9517" actId="26606"/>
          <ac:spMkLst>
            <pc:docMk/>
            <pc:sldMk cId="485554023" sldId="320"/>
            <ac:spMk id="5" creationId="{A1FF0F95-A2AE-4E23-B748-03CB8DD588F7}"/>
          </ac:spMkLst>
        </pc:spChg>
        <pc:spChg chg="add del mod">
          <ac:chgData name="Ana Sierra" userId="4c4bd6b974aa8bff" providerId="LiveId" clId="{8C609551-5216-4812-BCDA-7FEC91401851}" dt="2020-01-31T18:20:15.710" v="9522" actId="26606"/>
          <ac:spMkLst>
            <pc:docMk/>
            <pc:sldMk cId="485554023" sldId="320"/>
            <ac:spMk id="6" creationId="{6C14EE27-2AB0-4FBA-A9E4-3611E1350E6D}"/>
          </ac:spMkLst>
        </pc:spChg>
        <pc:spChg chg="add del">
          <ac:chgData name="Ana Sierra" userId="4c4bd6b974aa8bff" providerId="LiveId" clId="{8C609551-5216-4812-BCDA-7FEC91401851}" dt="2020-01-31T18:20:15.710" v="9522" actId="26606"/>
          <ac:spMkLst>
            <pc:docMk/>
            <pc:sldMk cId="485554023" sldId="320"/>
            <ac:spMk id="71" creationId="{C2579DAE-C141-48DB-810E-C070C300819E}"/>
          </ac:spMkLst>
        </pc:spChg>
        <pc:spChg chg="add del">
          <ac:chgData name="Ana Sierra" userId="4c4bd6b974aa8bff" providerId="LiveId" clId="{8C609551-5216-4812-BCDA-7FEC91401851}" dt="2020-01-31T18:20:15.710" v="9522" actId="26606"/>
          <ac:spMkLst>
            <pc:docMk/>
            <pc:sldMk cId="485554023" sldId="320"/>
            <ac:spMk id="73" creationId="{02FD90C3-6350-4D5B-9738-6E94EDF30F74}"/>
          </ac:spMkLst>
        </pc:spChg>
        <pc:spChg chg="add del">
          <ac:chgData name="Ana Sierra" userId="4c4bd6b974aa8bff" providerId="LiveId" clId="{8C609551-5216-4812-BCDA-7FEC91401851}" dt="2020-01-31T18:20:15.710" v="9522" actId="26606"/>
          <ac:spMkLst>
            <pc:docMk/>
            <pc:sldMk cId="485554023" sldId="320"/>
            <ac:spMk id="75" creationId="{41497DE5-0939-4D1D-9350-0C5E1B209C68}"/>
          </ac:spMkLst>
        </pc:spChg>
        <pc:spChg chg="add del">
          <ac:chgData name="Ana Sierra" userId="4c4bd6b974aa8bff" providerId="LiveId" clId="{8C609551-5216-4812-BCDA-7FEC91401851}" dt="2020-01-31T18:20:15.710" v="9522" actId="26606"/>
          <ac:spMkLst>
            <pc:docMk/>
            <pc:sldMk cId="485554023" sldId="320"/>
            <ac:spMk id="77" creationId="{5CCC70ED-6C63-4537-B7EB-51990D6C0A6F}"/>
          </ac:spMkLst>
        </pc:spChg>
        <pc:spChg chg="add del">
          <ac:chgData name="Ana Sierra" userId="4c4bd6b974aa8bff" providerId="LiveId" clId="{8C609551-5216-4812-BCDA-7FEC91401851}" dt="2020-01-31T18:20:15.710" v="9522" actId="26606"/>
          <ac:spMkLst>
            <pc:docMk/>
            <pc:sldMk cId="485554023" sldId="320"/>
            <ac:spMk id="79" creationId="{B76E24C1-2968-40DC-A36E-F6B85F0F0752}"/>
          </ac:spMkLst>
        </pc:spChg>
        <pc:spChg chg="add del">
          <ac:chgData name="Ana Sierra" userId="4c4bd6b974aa8bff" providerId="LiveId" clId="{8C609551-5216-4812-BCDA-7FEC91401851}" dt="2020-01-31T18:20:34.310" v="9526" actId="26606"/>
          <ac:spMkLst>
            <pc:docMk/>
            <pc:sldMk cId="485554023" sldId="320"/>
            <ac:spMk id="137" creationId="{C2579DAE-C141-48DB-810E-C070C300819E}"/>
          </ac:spMkLst>
        </pc:spChg>
        <pc:spChg chg="add del">
          <ac:chgData name="Ana Sierra" userId="4c4bd6b974aa8bff" providerId="LiveId" clId="{8C609551-5216-4812-BCDA-7FEC91401851}" dt="2020-01-31T18:20:34.310" v="9526" actId="26606"/>
          <ac:spMkLst>
            <pc:docMk/>
            <pc:sldMk cId="485554023" sldId="320"/>
            <ac:spMk id="139" creationId="{02FD90C3-6350-4D5B-9738-6E94EDF30F74}"/>
          </ac:spMkLst>
        </pc:spChg>
        <pc:spChg chg="add del">
          <ac:chgData name="Ana Sierra" userId="4c4bd6b974aa8bff" providerId="LiveId" clId="{8C609551-5216-4812-BCDA-7FEC91401851}" dt="2020-01-31T18:20:34.310" v="9526" actId="26606"/>
          <ac:spMkLst>
            <pc:docMk/>
            <pc:sldMk cId="485554023" sldId="320"/>
            <ac:spMk id="141" creationId="{41497DE5-0939-4D1D-9350-0C5E1B209C68}"/>
          </ac:spMkLst>
        </pc:spChg>
        <pc:spChg chg="add del">
          <ac:chgData name="Ana Sierra" userId="4c4bd6b974aa8bff" providerId="LiveId" clId="{8C609551-5216-4812-BCDA-7FEC91401851}" dt="2020-01-31T18:20:34.310" v="9526" actId="26606"/>
          <ac:spMkLst>
            <pc:docMk/>
            <pc:sldMk cId="485554023" sldId="320"/>
            <ac:spMk id="143" creationId="{5CCC70ED-6C63-4537-B7EB-51990D6C0A6F}"/>
          </ac:spMkLst>
        </pc:spChg>
        <pc:spChg chg="add del">
          <ac:chgData name="Ana Sierra" userId="4c4bd6b974aa8bff" providerId="LiveId" clId="{8C609551-5216-4812-BCDA-7FEC91401851}" dt="2020-01-31T18:20:34.310" v="9526" actId="26606"/>
          <ac:spMkLst>
            <pc:docMk/>
            <pc:sldMk cId="485554023" sldId="320"/>
            <ac:spMk id="145" creationId="{B76E24C1-2968-40DC-A36E-F6B85F0F0752}"/>
          </ac:spMkLst>
        </pc:spChg>
        <pc:spChg chg="add del">
          <ac:chgData name="Ana Sierra" userId="4c4bd6b974aa8bff" providerId="LiveId" clId="{8C609551-5216-4812-BCDA-7FEC91401851}" dt="2020-01-31T18:28:30.775" v="9529" actId="26606"/>
          <ac:spMkLst>
            <pc:docMk/>
            <pc:sldMk cId="485554023" sldId="320"/>
            <ac:spMk id="192" creationId="{44CC594A-A820-450F-B363-C19201FCFEC6}"/>
          </ac:spMkLst>
        </pc:spChg>
        <pc:spChg chg="add del">
          <ac:chgData name="Ana Sierra" userId="4c4bd6b974aa8bff" providerId="LiveId" clId="{8C609551-5216-4812-BCDA-7FEC91401851}" dt="2020-01-31T18:28:30.775" v="9529" actId="26606"/>
          <ac:spMkLst>
            <pc:docMk/>
            <pc:sldMk cId="485554023" sldId="320"/>
            <ac:spMk id="193" creationId="{59FAB3DA-E9ED-4574-ABCC-378BC0FF1BBC}"/>
          </ac:spMkLst>
        </pc:spChg>
        <pc:spChg chg="add del">
          <ac:chgData name="Ana Sierra" userId="4c4bd6b974aa8bff" providerId="LiveId" clId="{8C609551-5216-4812-BCDA-7FEC91401851}" dt="2020-01-31T18:28:30.775" v="9529" actId="26606"/>
          <ac:spMkLst>
            <pc:docMk/>
            <pc:sldMk cId="485554023" sldId="320"/>
            <ac:spMk id="194" creationId="{53B8D6B0-55D6-48DC-86D8-FD95D5F118AB}"/>
          </ac:spMkLst>
        </pc:spChg>
        <pc:spChg chg="add mod">
          <ac:chgData name="Ana Sierra" userId="4c4bd6b974aa8bff" providerId="LiveId" clId="{8C609551-5216-4812-BCDA-7FEC91401851}" dt="2020-01-31T18:31:12.643" v="9699" actId="1076"/>
          <ac:spMkLst>
            <pc:docMk/>
            <pc:sldMk cId="485554023" sldId="320"/>
            <ac:spMk id="2056" creationId="{6C2BD4C8-0F2E-4D13-BE7A-7A6DB432C4C9}"/>
          </ac:spMkLst>
        </pc:spChg>
        <pc:spChg chg="add">
          <ac:chgData name="Ana Sierra" userId="4c4bd6b974aa8bff" providerId="LiveId" clId="{8C609551-5216-4812-BCDA-7FEC91401851}" dt="2020-01-31T18:28:30.775" v="9529" actId="26606"/>
          <ac:spMkLst>
            <pc:docMk/>
            <pc:sldMk cId="485554023" sldId="320"/>
            <ac:spMk id="2058" creationId="{44CC594A-A820-450F-B363-C19201FCFEC6}"/>
          </ac:spMkLst>
        </pc:spChg>
        <pc:spChg chg="add">
          <ac:chgData name="Ana Sierra" userId="4c4bd6b974aa8bff" providerId="LiveId" clId="{8C609551-5216-4812-BCDA-7FEC91401851}" dt="2020-01-31T18:28:30.775" v="9529" actId="26606"/>
          <ac:spMkLst>
            <pc:docMk/>
            <pc:sldMk cId="485554023" sldId="320"/>
            <ac:spMk id="2059" creationId="{59FAB3DA-E9ED-4574-ABCC-378BC0FF1BBC}"/>
          </ac:spMkLst>
        </pc:spChg>
        <pc:spChg chg="add">
          <ac:chgData name="Ana Sierra" userId="4c4bd6b974aa8bff" providerId="LiveId" clId="{8C609551-5216-4812-BCDA-7FEC91401851}" dt="2020-01-31T18:28:30.775" v="9529" actId="26606"/>
          <ac:spMkLst>
            <pc:docMk/>
            <pc:sldMk cId="485554023" sldId="320"/>
            <ac:spMk id="2060" creationId="{53B8D6B0-55D6-48DC-86D8-FD95D5F118AB}"/>
          </ac:spMkLst>
        </pc:spChg>
        <pc:picChg chg="add mod">
          <ac:chgData name="Ana Sierra" userId="4c4bd6b974aa8bff" providerId="LiveId" clId="{8C609551-5216-4812-BCDA-7FEC91401851}" dt="2020-01-31T18:28:39.738" v="9533" actId="14100"/>
          <ac:picMkLst>
            <pc:docMk/>
            <pc:sldMk cId="485554023" sldId="320"/>
            <ac:picMk id="23" creationId="{01D308DA-FB23-42A0-8CFC-E6544F59DBC7}"/>
          </ac:picMkLst>
        </pc:picChg>
        <pc:picChg chg="add del mod">
          <ac:chgData name="Ana Sierra" userId="4c4bd6b974aa8bff" providerId="LiveId" clId="{8C609551-5216-4812-BCDA-7FEC91401851}" dt="2020-01-31T18:19:49.655" v="9520" actId="478"/>
          <ac:picMkLst>
            <pc:docMk/>
            <pc:sldMk cId="485554023" sldId="320"/>
            <ac:picMk id="2050" creationId="{B4DEF1AA-4AB0-461E-A8E6-E199E09E66A4}"/>
          </ac:picMkLst>
        </pc:picChg>
        <pc:picChg chg="add del mod">
          <ac:chgData name="Ana Sierra" userId="4c4bd6b974aa8bff" providerId="LiveId" clId="{8C609551-5216-4812-BCDA-7FEC91401851}" dt="2020-01-31T18:28:26.820" v="9527" actId="478"/>
          <ac:picMkLst>
            <pc:docMk/>
            <pc:sldMk cId="485554023" sldId="320"/>
            <ac:picMk id="2052" creationId="{137D00C7-AA3B-40B6-B400-348A69DB452F}"/>
          </ac:picMkLst>
        </pc:picChg>
      </pc:sldChg>
      <pc:sldChg chg="addSp delSp modSp add">
        <pc:chgData name="Ana Sierra" userId="4c4bd6b974aa8bff" providerId="LiveId" clId="{8C609551-5216-4812-BCDA-7FEC91401851}" dt="2020-01-31T19:11:47.022" v="12299" actId="27636"/>
        <pc:sldMkLst>
          <pc:docMk/>
          <pc:sldMk cId="1469475256" sldId="321"/>
        </pc:sldMkLst>
        <pc:spChg chg="del">
          <ac:chgData name="Ana Sierra" userId="4c4bd6b974aa8bff" providerId="LiveId" clId="{8C609551-5216-4812-BCDA-7FEC91401851}" dt="2020-01-31T19:10:42.660" v="12276" actId="478"/>
          <ac:spMkLst>
            <pc:docMk/>
            <pc:sldMk cId="1469475256" sldId="321"/>
            <ac:spMk id="2" creationId="{A36E4841-00DF-4C8E-B1D1-483B87CFE0DD}"/>
          </ac:spMkLst>
        </pc:spChg>
        <pc:spChg chg="mod">
          <ac:chgData name="Ana Sierra" userId="4c4bd6b974aa8bff" providerId="LiveId" clId="{8C609551-5216-4812-BCDA-7FEC91401851}" dt="2020-01-31T19:11:47.022" v="12299" actId="27636"/>
          <ac:spMkLst>
            <pc:docMk/>
            <pc:sldMk cId="1469475256" sldId="321"/>
            <ac:spMk id="3" creationId="{8E1C6D39-54CF-4E51-A94E-E90305354982}"/>
          </ac:spMkLst>
        </pc:spChg>
        <pc:spChg chg="add">
          <ac:chgData name="Ana Sierra" userId="4c4bd6b974aa8bff" providerId="LiveId" clId="{8C609551-5216-4812-BCDA-7FEC91401851}" dt="2020-01-31T19:11:06.272" v="12287"/>
          <ac:spMkLst>
            <pc:docMk/>
            <pc:sldMk cId="1469475256" sldId="321"/>
            <ac:spMk id="4" creationId="{DA61047B-94E0-4462-8BD7-08D7A3D033AD}"/>
          </ac:spMkLst>
        </pc:spChg>
      </pc:sldChg>
      <pc:sldChg chg="addSp delSp modSp add mod ord setBg modNotesTx">
        <pc:chgData name="Ana Sierra" userId="4c4bd6b974aa8bff" providerId="LiveId" clId="{8C609551-5216-4812-BCDA-7FEC91401851}" dt="2020-01-31T22:09:10.348" v="14480"/>
        <pc:sldMkLst>
          <pc:docMk/>
          <pc:sldMk cId="210194282" sldId="322"/>
        </pc:sldMkLst>
        <pc:spChg chg="mod">
          <ac:chgData name="Ana Sierra" userId="4c4bd6b974aa8bff" providerId="LiveId" clId="{8C609551-5216-4812-BCDA-7FEC91401851}" dt="2020-01-31T19:43:07.712" v="13642" actId="207"/>
          <ac:spMkLst>
            <pc:docMk/>
            <pc:sldMk cId="210194282" sldId="322"/>
            <ac:spMk id="2" creationId="{E850C815-0F70-4419-92B8-E4B3E0138899}"/>
          </ac:spMkLst>
        </pc:spChg>
        <pc:spChg chg="mod ord">
          <ac:chgData name="Ana Sierra" userId="4c4bd6b974aa8bff" providerId="LiveId" clId="{8C609551-5216-4812-BCDA-7FEC91401851}" dt="2020-01-31T19:44:01.917" v="13651" actId="20577"/>
          <ac:spMkLst>
            <pc:docMk/>
            <pc:sldMk cId="210194282" sldId="322"/>
            <ac:spMk id="3" creationId="{8C3AA2C9-828C-48DE-94E9-A8B9DDA78884}"/>
          </ac:spMkLst>
        </pc:spChg>
        <pc:spChg chg="add del">
          <ac:chgData name="Ana Sierra" userId="4c4bd6b974aa8bff" providerId="LiveId" clId="{8C609551-5216-4812-BCDA-7FEC91401851}" dt="2020-01-31T19:41:34.138" v="13628" actId="478"/>
          <ac:spMkLst>
            <pc:docMk/>
            <pc:sldMk cId="210194282" sldId="322"/>
            <ac:spMk id="4" creationId="{5F73ABCE-3D1C-4AD1-9998-D9149CC2FC8E}"/>
          </ac:spMkLst>
        </pc:spChg>
        <pc:spChg chg="add del">
          <ac:chgData name="Ana Sierra" userId="4c4bd6b974aa8bff" providerId="LiveId" clId="{8C609551-5216-4812-BCDA-7FEC91401851}" dt="2020-01-31T19:41:33.029" v="13627" actId="478"/>
          <ac:spMkLst>
            <pc:docMk/>
            <pc:sldMk cId="210194282" sldId="322"/>
            <ac:spMk id="5" creationId="{382904C3-37A6-4E42-9E33-DF10B704930C}"/>
          </ac:spMkLst>
        </pc:spChg>
        <pc:spChg chg="add mod">
          <ac:chgData name="Ana Sierra" userId="4c4bd6b974aa8bff" providerId="LiveId" clId="{8C609551-5216-4812-BCDA-7FEC91401851}" dt="2020-01-31T21:33:31.449" v="14436" actId="1076"/>
          <ac:spMkLst>
            <pc:docMk/>
            <pc:sldMk cId="210194282" sldId="322"/>
            <ac:spMk id="7" creationId="{48B7B693-2B52-44B3-8F4C-4F710E2BB834}"/>
          </ac:spMkLst>
        </pc:spChg>
        <pc:spChg chg="add del">
          <ac:chgData name="Ana Sierra" userId="4c4bd6b974aa8bff" providerId="LiveId" clId="{8C609551-5216-4812-BCDA-7FEC91401851}" dt="2020-01-31T19:42:38.785" v="13631" actId="26606"/>
          <ac:spMkLst>
            <pc:docMk/>
            <pc:sldMk cId="210194282" sldId="322"/>
            <ac:spMk id="11" creationId="{52ABB703-2B0E-4C3B-B4A2-F3973548E561}"/>
          </ac:spMkLst>
        </pc:spChg>
        <pc:spChg chg="add del">
          <ac:chgData name="Ana Sierra" userId="4c4bd6b974aa8bff" providerId="LiveId" clId="{8C609551-5216-4812-BCDA-7FEC91401851}" dt="2020-01-31T19:42:38.785" v="13631" actId="26606"/>
          <ac:spMkLst>
            <pc:docMk/>
            <pc:sldMk cId="210194282" sldId="322"/>
            <ac:spMk id="15" creationId="{E95DA498-D9A2-4DA9-B9DA-B3776E08CF7E}"/>
          </ac:spMkLst>
        </pc:spChg>
        <pc:spChg chg="add del">
          <ac:chgData name="Ana Sierra" userId="4c4bd6b974aa8bff" providerId="LiveId" clId="{8C609551-5216-4812-BCDA-7FEC91401851}" dt="2020-01-31T19:42:38.785" v="13631" actId="26606"/>
          <ac:spMkLst>
            <pc:docMk/>
            <pc:sldMk cId="210194282" sldId="322"/>
            <ac:spMk id="17" creationId="{82A73093-4B9D-420D-B17E-52293703A1D4}"/>
          </ac:spMkLst>
        </pc:spChg>
        <pc:spChg chg="add">
          <ac:chgData name="Ana Sierra" userId="4c4bd6b974aa8bff" providerId="LiveId" clId="{8C609551-5216-4812-BCDA-7FEC91401851}" dt="2020-01-31T19:42:38.797" v="13632" actId="26606"/>
          <ac:spMkLst>
            <pc:docMk/>
            <pc:sldMk cId="210194282" sldId="322"/>
            <ac:spMk id="19" creationId="{284B70D5-875B-433D-BDBD-1522A85D6C1D}"/>
          </ac:spMkLst>
        </pc:spChg>
        <pc:spChg chg="add">
          <ac:chgData name="Ana Sierra" userId="4c4bd6b974aa8bff" providerId="LiveId" clId="{8C609551-5216-4812-BCDA-7FEC91401851}" dt="2020-01-31T19:42:38.797" v="13632" actId="26606"/>
          <ac:spMkLst>
            <pc:docMk/>
            <pc:sldMk cId="210194282" sldId="322"/>
            <ac:spMk id="21" creationId="{1E299956-A9E7-4FC1-A0B1-D590CA9730E8}"/>
          </ac:spMkLst>
        </pc:spChg>
        <pc:spChg chg="add">
          <ac:chgData name="Ana Sierra" userId="4c4bd6b974aa8bff" providerId="LiveId" clId="{8C609551-5216-4812-BCDA-7FEC91401851}" dt="2020-01-31T19:42:38.797" v="13632" actId="26606"/>
          <ac:spMkLst>
            <pc:docMk/>
            <pc:sldMk cId="210194282" sldId="322"/>
            <ac:spMk id="22" creationId="{17FC539C-B783-4B03-9F9E-D13430F3F64F}"/>
          </ac:spMkLst>
        </pc:spChg>
        <pc:picChg chg="add mod">
          <ac:chgData name="Ana Sierra" userId="4c4bd6b974aa8bff" providerId="LiveId" clId="{8C609551-5216-4812-BCDA-7FEC91401851}" dt="2020-01-31T19:43:18.910" v="13644" actId="1076"/>
          <ac:picMkLst>
            <pc:docMk/>
            <pc:sldMk cId="210194282" sldId="322"/>
            <ac:picMk id="6" creationId="{D13B8C31-7BC1-40B5-9118-B323FD60298C}"/>
          </ac:picMkLst>
        </pc:picChg>
        <pc:cxnChg chg="add del">
          <ac:chgData name="Ana Sierra" userId="4c4bd6b974aa8bff" providerId="LiveId" clId="{8C609551-5216-4812-BCDA-7FEC91401851}" dt="2020-01-31T19:42:38.785" v="13631" actId="26606"/>
          <ac:cxnSpMkLst>
            <pc:docMk/>
            <pc:sldMk cId="210194282" sldId="322"/>
            <ac:cxnSpMk id="13" creationId="{9C21570E-E159-49A6-9891-FA397B7A92D3}"/>
          </ac:cxnSpMkLst>
        </pc:cxnChg>
        <pc:cxnChg chg="add">
          <ac:chgData name="Ana Sierra" userId="4c4bd6b974aa8bff" providerId="LiveId" clId="{8C609551-5216-4812-BCDA-7FEC91401851}" dt="2020-01-31T19:42:38.797" v="13632" actId="26606"/>
          <ac:cxnSpMkLst>
            <pc:docMk/>
            <pc:sldMk cId="210194282" sldId="322"/>
            <ac:cxnSpMk id="20" creationId="{C947DF4A-614C-4B4C-8B80-E5B9D8E8CFED}"/>
          </ac:cxnSpMkLst>
        </pc:cxnChg>
      </pc:sldChg>
      <pc:sldChg chg="addSp delSp modSp add">
        <pc:chgData name="Ana Sierra" userId="4c4bd6b974aa8bff" providerId="LiveId" clId="{8C609551-5216-4812-BCDA-7FEC91401851}" dt="2020-01-31T19:35:09.086" v="13225" actId="313"/>
        <pc:sldMkLst>
          <pc:docMk/>
          <pc:sldMk cId="4066621871" sldId="323"/>
        </pc:sldMkLst>
        <pc:spChg chg="mod">
          <ac:chgData name="Ana Sierra" userId="4c4bd6b974aa8bff" providerId="LiveId" clId="{8C609551-5216-4812-BCDA-7FEC91401851}" dt="2020-01-31T19:30:17.699" v="12364" actId="207"/>
          <ac:spMkLst>
            <pc:docMk/>
            <pc:sldMk cId="4066621871" sldId="323"/>
            <ac:spMk id="2" creationId="{D75054A8-7106-49C9-ADD2-B4E30DB0584E}"/>
          </ac:spMkLst>
        </pc:spChg>
        <pc:spChg chg="del">
          <ac:chgData name="Ana Sierra" userId="4c4bd6b974aa8bff" providerId="LiveId" clId="{8C609551-5216-4812-BCDA-7FEC91401851}" dt="2020-01-31T19:30:24.996" v="12365" actId="3680"/>
          <ac:spMkLst>
            <pc:docMk/>
            <pc:sldMk cId="4066621871" sldId="323"/>
            <ac:spMk id="3" creationId="{59E8174A-04D5-4FD3-BDF0-4700DF20D448}"/>
          </ac:spMkLst>
        </pc:spChg>
        <pc:graphicFrameChg chg="add mod ord modGraphic">
          <ac:chgData name="Ana Sierra" userId="4c4bd6b974aa8bff" providerId="LiveId" clId="{8C609551-5216-4812-BCDA-7FEC91401851}" dt="2020-01-31T19:35:09.086" v="13225" actId="313"/>
          <ac:graphicFrameMkLst>
            <pc:docMk/>
            <pc:sldMk cId="4066621871" sldId="323"/>
            <ac:graphicFrameMk id="4" creationId="{9413EE38-E09B-4695-BF88-D5E398F68D22}"/>
          </ac:graphicFrameMkLst>
        </pc:graphicFrameChg>
      </pc:sldChg>
      <pc:sldChg chg="addSp delSp modSp add ord modNotesTx">
        <pc:chgData name="Ana Sierra" userId="4c4bd6b974aa8bff" providerId="LiveId" clId="{8C609551-5216-4812-BCDA-7FEC91401851}" dt="2020-02-01T00:00:28.086" v="16416" actId="1076"/>
        <pc:sldMkLst>
          <pc:docMk/>
          <pc:sldMk cId="2414967207" sldId="324"/>
        </pc:sldMkLst>
        <pc:spChg chg="del mod">
          <ac:chgData name="Ana Sierra" userId="4c4bd6b974aa8bff" providerId="LiveId" clId="{8C609551-5216-4812-BCDA-7FEC91401851}" dt="2020-01-31T19:53:46.535" v="13658" actId="478"/>
          <ac:spMkLst>
            <pc:docMk/>
            <pc:sldMk cId="2414967207" sldId="324"/>
            <ac:spMk id="2" creationId="{98F0897D-53A1-4F10-A00B-A4C84ED80716}"/>
          </ac:spMkLst>
        </pc:spChg>
        <pc:spChg chg="mod">
          <ac:chgData name="Ana Sierra" userId="4c4bd6b974aa8bff" providerId="LiveId" clId="{8C609551-5216-4812-BCDA-7FEC91401851}" dt="2020-01-31T21:28:29.080" v="14239" actId="14100"/>
          <ac:spMkLst>
            <pc:docMk/>
            <pc:sldMk cId="2414967207" sldId="324"/>
            <ac:spMk id="3" creationId="{8C00589E-A547-4761-BFEF-9658259512ED}"/>
          </ac:spMkLst>
        </pc:spChg>
        <pc:spChg chg="add mod">
          <ac:chgData name="Ana Sierra" userId="4c4bd6b974aa8bff" providerId="LiveId" clId="{8C609551-5216-4812-BCDA-7FEC91401851}" dt="2020-01-31T19:54:02.757" v="13674" actId="1076"/>
          <ac:spMkLst>
            <pc:docMk/>
            <pc:sldMk cId="2414967207" sldId="324"/>
            <ac:spMk id="4" creationId="{3C54295B-E712-4FCC-92E2-64F0BC9A5D79}"/>
          </ac:spMkLst>
        </pc:spChg>
        <pc:spChg chg="add mod">
          <ac:chgData name="Ana Sierra" userId="4c4bd6b974aa8bff" providerId="LiveId" clId="{8C609551-5216-4812-BCDA-7FEC91401851}" dt="2020-02-01T00:00:28.086" v="16416" actId="1076"/>
          <ac:spMkLst>
            <pc:docMk/>
            <pc:sldMk cId="2414967207" sldId="324"/>
            <ac:spMk id="5" creationId="{FCD1EC8C-128F-4EFF-90BA-B2FA90DE34B2}"/>
          </ac:spMkLst>
        </pc:spChg>
      </pc:sldChg>
      <pc:sldChg chg="delSp modSp add ord modNotesTx">
        <pc:chgData name="Ana Sierra" userId="4c4bd6b974aa8bff" providerId="LiveId" clId="{8C609551-5216-4812-BCDA-7FEC91401851}" dt="2020-01-31T22:09:05.790" v="14478"/>
        <pc:sldMkLst>
          <pc:docMk/>
          <pc:sldMk cId="377718406" sldId="325"/>
        </pc:sldMkLst>
        <pc:spChg chg="mod">
          <ac:chgData name="Ana Sierra" userId="4c4bd6b974aa8bff" providerId="LiveId" clId="{8C609551-5216-4812-BCDA-7FEC91401851}" dt="2020-01-31T21:13:18.213" v="14231" actId="20577"/>
          <ac:spMkLst>
            <pc:docMk/>
            <pc:sldMk cId="377718406" sldId="325"/>
            <ac:spMk id="2" creationId="{B719C805-AEDA-4FF8-AA2C-26278DBFA38A}"/>
          </ac:spMkLst>
        </pc:spChg>
        <pc:spChg chg="del">
          <ac:chgData name="Ana Sierra" userId="4c4bd6b974aa8bff" providerId="LiveId" clId="{8C609551-5216-4812-BCDA-7FEC91401851}" dt="2020-01-31T21:13:10.674" v="14225" actId="478"/>
          <ac:spMkLst>
            <pc:docMk/>
            <pc:sldMk cId="377718406" sldId="325"/>
            <ac:spMk id="3" creationId="{ECE09CF0-E3B1-47CE-86A4-A55DC877F054}"/>
          </ac:spMkLst>
        </pc:spChg>
      </pc:sldChg>
      <pc:sldChg chg="add ord">
        <pc:chgData name="Ana Sierra" userId="4c4bd6b974aa8bff" providerId="LiveId" clId="{8C609551-5216-4812-BCDA-7FEC91401851}" dt="2020-01-31T22:23:16.437" v="14661"/>
        <pc:sldMkLst>
          <pc:docMk/>
          <pc:sldMk cId="2426118415" sldId="326"/>
        </pc:sldMkLst>
      </pc:sldChg>
      <pc:sldChg chg="add del">
        <pc:chgData name="Ana Sierra" userId="4c4bd6b974aa8bff" providerId="LiveId" clId="{8C609551-5216-4812-BCDA-7FEC91401851}" dt="2020-01-31T21:29:58.738" v="14241" actId="47"/>
        <pc:sldMkLst>
          <pc:docMk/>
          <pc:sldMk cId="3731010589" sldId="326"/>
        </pc:sldMkLst>
      </pc:sldChg>
      <pc:sldChg chg="add ord">
        <pc:chgData name="Ana Sierra" userId="4c4bd6b974aa8bff" providerId="LiveId" clId="{8C609551-5216-4812-BCDA-7FEC91401851}" dt="2020-01-31T22:23:17.734" v="14663"/>
        <pc:sldMkLst>
          <pc:docMk/>
          <pc:sldMk cId="2832135518" sldId="327"/>
        </pc:sldMkLst>
      </pc:sldChg>
      <pc:sldChg chg="modSp add">
        <pc:chgData name="Ana Sierra" userId="4c4bd6b974aa8bff" providerId="LiveId" clId="{8C609551-5216-4812-BCDA-7FEC91401851}" dt="2020-01-31T22:24:30.488" v="14695" actId="113"/>
        <pc:sldMkLst>
          <pc:docMk/>
          <pc:sldMk cId="2619881506" sldId="328"/>
        </pc:sldMkLst>
        <pc:spChg chg="mod">
          <ac:chgData name="Ana Sierra" userId="4c4bd6b974aa8bff" providerId="LiveId" clId="{8C609551-5216-4812-BCDA-7FEC91401851}" dt="2020-01-31T22:24:30.488" v="14695" actId="113"/>
          <ac:spMkLst>
            <pc:docMk/>
            <pc:sldMk cId="2619881506" sldId="328"/>
            <ac:spMk id="2" creationId="{5BC10B43-3144-401F-BD08-3255C2174B71}"/>
          </ac:spMkLst>
        </pc:spChg>
      </pc:sldChg>
      <pc:sldChg chg="addSp delSp modSp add mod setBg modNotesTx">
        <pc:chgData name="Ana Sierra" userId="4c4bd6b974aa8bff" providerId="LiveId" clId="{8C609551-5216-4812-BCDA-7FEC91401851}" dt="2020-01-31T22:50:12.676" v="16171"/>
        <pc:sldMkLst>
          <pc:docMk/>
          <pc:sldMk cId="1044326415" sldId="329"/>
        </pc:sldMkLst>
        <pc:spChg chg="mod">
          <ac:chgData name="Ana Sierra" userId="4c4bd6b974aa8bff" providerId="LiveId" clId="{8C609551-5216-4812-BCDA-7FEC91401851}" dt="2020-01-31T22:47:47.211" v="15703" actId="20577"/>
          <ac:spMkLst>
            <pc:docMk/>
            <pc:sldMk cId="1044326415" sldId="329"/>
            <ac:spMk id="2" creationId="{664B99EB-BA1E-4D95-8298-E3A3BC8548C7}"/>
          </ac:spMkLst>
        </pc:spChg>
        <pc:spChg chg="add del">
          <ac:chgData name="Ana Sierra" userId="4c4bd6b974aa8bff" providerId="LiveId" clId="{8C609551-5216-4812-BCDA-7FEC91401851}" dt="2020-01-31T22:31:28.972" v="14967" actId="26606"/>
          <ac:spMkLst>
            <pc:docMk/>
            <pc:sldMk cId="1044326415" sldId="329"/>
            <ac:spMk id="3" creationId="{D6B14F3E-9CD4-4842-A3A8-E659412F9182}"/>
          </ac:spMkLst>
        </pc:spChg>
        <pc:spChg chg="add">
          <ac:chgData name="Ana Sierra" userId="4c4bd6b974aa8bff" providerId="LiveId" clId="{8C609551-5216-4812-BCDA-7FEC91401851}" dt="2020-01-31T22:50:12.676" v="16171"/>
          <ac:spMkLst>
            <pc:docMk/>
            <pc:sldMk cId="1044326415" sldId="329"/>
            <ac:spMk id="29" creationId="{29E40F3A-1CCA-499B-AB31-DFA97B68D5C7}"/>
          </ac:spMkLst>
        </pc:spChg>
        <pc:spChg chg="add del">
          <ac:chgData name="Ana Sierra" userId="4c4bd6b974aa8bff" providerId="LiveId" clId="{8C609551-5216-4812-BCDA-7FEC91401851}" dt="2020-01-31T22:31:28.950" v="14966" actId="26606"/>
          <ac:spMkLst>
            <pc:docMk/>
            <pc:sldMk cId="1044326415" sldId="329"/>
            <ac:spMk id="71" creationId="{4E4490D0-3672-446A-AC12-B4830333BDDD}"/>
          </ac:spMkLst>
        </pc:spChg>
        <pc:spChg chg="add del">
          <ac:chgData name="Ana Sierra" userId="4c4bd6b974aa8bff" providerId="LiveId" clId="{8C609551-5216-4812-BCDA-7FEC91401851}" dt="2020-01-31T22:31:28.950" v="14966" actId="26606"/>
          <ac:spMkLst>
            <pc:docMk/>
            <pc:sldMk cId="1044326415" sldId="329"/>
            <ac:spMk id="73" creationId="{39CB82C2-DF65-4EC1-8280-F201D50F570B}"/>
          </ac:spMkLst>
        </pc:spChg>
        <pc:spChg chg="add del">
          <ac:chgData name="Ana Sierra" userId="4c4bd6b974aa8bff" providerId="LiveId" clId="{8C609551-5216-4812-BCDA-7FEC91401851}" dt="2020-01-31T22:33:02.199" v="14981" actId="26606"/>
          <ac:spMkLst>
            <pc:docMk/>
            <pc:sldMk cId="1044326415" sldId="329"/>
            <ac:spMk id="76" creationId="{4E4490D0-3672-446A-AC12-B4830333BDDD}"/>
          </ac:spMkLst>
        </pc:spChg>
        <pc:spChg chg="add del">
          <ac:chgData name="Ana Sierra" userId="4c4bd6b974aa8bff" providerId="LiveId" clId="{8C609551-5216-4812-BCDA-7FEC91401851}" dt="2020-01-31T22:31:28.950" v="14966" actId="26606"/>
          <ac:spMkLst>
            <pc:docMk/>
            <pc:sldMk cId="1044326415" sldId="329"/>
            <ac:spMk id="77" creationId="{FA4CD5CB-D209-4D70-8CA4-629731C59219}"/>
          </ac:spMkLst>
        </pc:spChg>
        <pc:spChg chg="add del">
          <ac:chgData name="Ana Sierra" userId="4c4bd6b974aa8bff" providerId="LiveId" clId="{8C609551-5216-4812-BCDA-7FEC91401851}" dt="2020-01-31T22:33:02.199" v="14981" actId="26606"/>
          <ac:spMkLst>
            <pc:docMk/>
            <pc:sldMk cId="1044326415" sldId="329"/>
            <ac:spMk id="78" creationId="{39CB82C2-DF65-4EC1-8280-F201D50F570B}"/>
          </ac:spMkLst>
        </pc:spChg>
        <pc:spChg chg="add del">
          <ac:chgData name="Ana Sierra" userId="4c4bd6b974aa8bff" providerId="LiveId" clId="{8C609551-5216-4812-BCDA-7FEC91401851}" dt="2020-01-31T22:31:28.950" v="14966" actId="26606"/>
          <ac:spMkLst>
            <pc:docMk/>
            <pc:sldMk cId="1044326415" sldId="329"/>
            <ac:spMk id="81" creationId="{B4C27B90-DF2B-4D00-BA07-18ED774CD2F1}"/>
          </ac:spMkLst>
        </pc:spChg>
        <pc:spChg chg="add del">
          <ac:chgData name="Ana Sierra" userId="4c4bd6b974aa8bff" providerId="LiveId" clId="{8C609551-5216-4812-BCDA-7FEC91401851}" dt="2020-01-31T22:33:02.199" v="14981" actId="26606"/>
          <ac:spMkLst>
            <pc:docMk/>
            <pc:sldMk cId="1044326415" sldId="329"/>
            <ac:spMk id="82" creationId="{FA4CD5CB-D209-4D70-8CA4-629731C59219}"/>
          </ac:spMkLst>
        </pc:spChg>
        <pc:spChg chg="add del">
          <ac:chgData name="Ana Sierra" userId="4c4bd6b974aa8bff" providerId="LiveId" clId="{8C609551-5216-4812-BCDA-7FEC91401851}" dt="2020-01-31T22:31:28.950" v="14966" actId="26606"/>
          <ac:spMkLst>
            <pc:docMk/>
            <pc:sldMk cId="1044326415" sldId="329"/>
            <ac:spMk id="83" creationId="{593ACC25-C262-417A-8AA9-0641C772BDB6}"/>
          </ac:spMkLst>
        </pc:spChg>
        <pc:spChg chg="add del">
          <ac:chgData name="Ana Sierra" userId="4c4bd6b974aa8bff" providerId="LiveId" clId="{8C609551-5216-4812-BCDA-7FEC91401851}" dt="2020-01-31T22:33:02.199" v="14981" actId="26606"/>
          <ac:spMkLst>
            <pc:docMk/>
            <pc:sldMk cId="1044326415" sldId="329"/>
            <ac:spMk id="86" creationId="{B4C27B90-DF2B-4D00-BA07-18ED774CD2F1}"/>
          </ac:spMkLst>
        </pc:spChg>
        <pc:spChg chg="add del">
          <ac:chgData name="Ana Sierra" userId="4c4bd6b974aa8bff" providerId="LiveId" clId="{8C609551-5216-4812-BCDA-7FEC91401851}" dt="2020-01-31T22:33:02.199" v="14981" actId="26606"/>
          <ac:spMkLst>
            <pc:docMk/>
            <pc:sldMk cId="1044326415" sldId="329"/>
            <ac:spMk id="88" creationId="{593ACC25-C262-417A-8AA9-0641C772BDB6}"/>
          </ac:spMkLst>
        </pc:spChg>
        <pc:spChg chg="add del">
          <ac:chgData name="Ana Sierra" userId="4c4bd6b974aa8bff" providerId="LiveId" clId="{8C609551-5216-4812-BCDA-7FEC91401851}" dt="2020-01-31T22:33:02.214" v="14982" actId="26606"/>
          <ac:spMkLst>
            <pc:docMk/>
            <pc:sldMk cId="1044326415" sldId="329"/>
            <ac:spMk id="5124" creationId="{44CC594A-A820-450F-B363-C19201FCFEC6}"/>
          </ac:spMkLst>
        </pc:spChg>
        <pc:spChg chg="add del">
          <ac:chgData name="Ana Sierra" userId="4c4bd6b974aa8bff" providerId="LiveId" clId="{8C609551-5216-4812-BCDA-7FEC91401851}" dt="2020-01-31T22:33:02.214" v="14982" actId="26606"/>
          <ac:spMkLst>
            <pc:docMk/>
            <pc:sldMk cId="1044326415" sldId="329"/>
            <ac:spMk id="5125" creationId="{59FAB3DA-E9ED-4574-ABCC-378BC0FF1BBC}"/>
          </ac:spMkLst>
        </pc:spChg>
        <pc:spChg chg="add del">
          <ac:chgData name="Ana Sierra" userId="4c4bd6b974aa8bff" providerId="LiveId" clId="{8C609551-5216-4812-BCDA-7FEC91401851}" dt="2020-01-31T22:33:02.214" v="14982" actId="26606"/>
          <ac:spMkLst>
            <pc:docMk/>
            <pc:sldMk cId="1044326415" sldId="329"/>
            <ac:spMk id="5126" creationId="{D6B14F3E-9CD4-4842-A3A8-E659412F9182}"/>
          </ac:spMkLst>
        </pc:spChg>
        <pc:spChg chg="add del">
          <ac:chgData name="Ana Sierra" userId="4c4bd6b974aa8bff" providerId="LiveId" clId="{8C609551-5216-4812-BCDA-7FEC91401851}" dt="2020-01-31T22:33:02.214" v="14982" actId="26606"/>
          <ac:spMkLst>
            <pc:docMk/>
            <pc:sldMk cId="1044326415" sldId="329"/>
            <ac:spMk id="5127" creationId="{53B8D6B0-55D6-48DC-86D8-FD95D5F118AB}"/>
          </ac:spMkLst>
        </pc:spChg>
        <pc:spChg chg="add">
          <ac:chgData name="Ana Sierra" userId="4c4bd6b974aa8bff" providerId="LiveId" clId="{8C609551-5216-4812-BCDA-7FEC91401851}" dt="2020-01-31T22:33:02.214" v="14982" actId="26606"/>
          <ac:spMkLst>
            <pc:docMk/>
            <pc:sldMk cId="1044326415" sldId="329"/>
            <ac:spMk id="5129" creationId="{10162E77-11AD-44A7-84EC-40C59EEFBD2E}"/>
          </ac:spMkLst>
        </pc:spChg>
        <pc:spChg chg="add mod">
          <ac:chgData name="Ana Sierra" userId="4c4bd6b974aa8bff" providerId="LiveId" clId="{8C609551-5216-4812-BCDA-7FEC91401851}" dt="2020-01-31T22:34:41.355" v="15172" actId="14100"/>
          <ac:spMkLst>
            <pc:docMk/>
            <pc:sldMk cId="1044326415" sldId="329"/>
            <ac:spMk id="5131" creationId="{D6B14F3E-9CD4-4842-A3A8-E659412F9182}"/>
          </ac:spMkLst>
        </pc:spChg>
        <pc:spChg chg="add">
          <ac:chgData name="Ana Sierra" userId="4c4bd6b974aa8bff" providerId="LiveId" clId="{8C609551-5216-4812-BCDA-7FEC91401851}" dt="2020-01-31T22:33:02.214" v="14982" actId="26606"/>
          <ac:spMkLst>
            <pc:docMk/>
            <pc:sldMk cId="1044326415" sldId="329"/>
            <ac:spMk id="5132" creationId="{6329CBCE-21AE-419D-AC1F-8ACF510A6670}"/>
          </ac:spMkLst>
        </pc:spChg>
        <pc:spChg chg="add">
          <ac:chgData name="Ana Sierra" userId="4c4bd6b974aa8bff" providerId="LiveId" clId="{8C609551-5216-4812-BCDA-7FEC91401851}" dt="2020-01-31T22:33:02.214" v="14982" actId="26606"/>
          <ac:spMkLst>
            <pc:docMk/>
            <pc:sldMk cId="1044326415" sldId="329"/>
            <ac:spMk id="5133" creationId="{FF2DA012-1414-493D-888F-5D99D0BDA322}"/>
          </ac:spMkLst>
        </pc:spChg>
        <pc:picChg chg="add mod">
          <ac:chgData name="Ana Sierra" userId="4c4bd6b974aa8bff" providerId="LiveId" clId="{8C609551-5216-4812-BCDA-7FEC91401851}" dt="2020-01-31T22:45:35.947" v="15680" actId="1076"/>
          <ac:picMkLst>
            <pc:docMk/>
            <pc:sldMk cId="1044326415" sldId="329"/>
            <ac:picMk id="4" creationId="{D78C1266-524D-42AE-AC1B-709578E6DD03}"/>
          </ac:picMkLst>
        </pc:picChg>
        <pc:picChg chg="add del mod">
          <ac:chgData name="Ana Sierra" userId="4c4bd6b974aa8bff" providerId="LiveId" clId="{8C609551-5216-4812-BCDA-7FEC91401851}" dt="2020-01-31T22:32:47.492" v="14978" actId="478"/>
          <ac:picMkLst>
            <pc:docMk/>
            <pc:sldMk cId="1044326415" sldId="329"/>
            <ac:picMk id="5122" creationId="{BA1F95E7-575E-4CEC-9F6D-F87BB4606740}"/>
          </ac:picMkLst>
        </pc:picChg>
        <pc:cxnChg chg="add del">
          <ac:chgData name="Ana Sierra" userId="4c4bd6b974aa8bff" providerId="LiveId" clId="{8C609551-5216-4812-BCDA-7FEC91401851}" dt="2020-01-31T22:31:28.950" v="14966" actId="26606"/>
          <ac:cxnSpMkLst>
            <pc:docMk/>
            <pc:sldMk cId="1044326415" sldId="329"/>
            <ac:cxnSpMk id="75" creationId="{7E1D4427-852B-4B37-8E76-0E9F1810BA2A}"/>
          </ac:cxnSpMkLst>
        </pc:cxnChg>
        <pc:cxnChg chg="add del">
          <ac:chgData name="Ana Sierra" userId="4c4bd6b974aa8bff" providerId="LiveId" clId="{8C609551-5216-4812-BCDA-7FEC91401851}" dt="2020-01-31T22:31:28.950" v="14966" actId="26606"/>
          <ac:cxnSpMkLst>
            <pc:docMk/>
            <pc:sldMk cId="1044326415" sldId="329"/>
            <ac:cxnSpMk id="79" creationId="{5C6A2BAE-B461-4B55-8E1F-0722ABDD1393}"/>
          </ac:cxnSpMkLst>
        </pc:cxnChg>
        <pc:cxnChg chg="add del">
          <ac:chgData name="Ana Sierra" userId="4c4bd6b974aa8bff" providerId="LiveId" clId="{8C609551-5216-4812-BCDA-7FEC91401851}" dt="2020-01-31T22:33:02.199" v="14981" actId="26606"/>
          <ac:cxnSpMkLst>
            <pc:docMk/>
            <pc:sldMk cId="1044326415" sldId="329"/>
            <ac:cxnSpMk id="80" creationId="{7E1D4427-852B-4B37-8E76-0E9F1810BA2A}"/>
          </ac:cxnSpMkLst>
        </pc:cxnChg>
        <pc:cxnChg chg="add del">
          <ac:chgData name="Ana Sierra" userId="4c4bd6b974aa8bff" providerId="LiveId" clId="{8C609551-5216-4812-BCDA-7FEC91401851}" dt="2020-01-31T22:33:02.199" v="14981" actId="26606"/>
          <ac:cxnSpMkLst>
            <pc:docMk/>
            <pc:sldMk cId="1044326415" sldId="329"/>
            <ac:cxnSpMk id="84" creationId="{5C6A2BAE-B461-4B55-8E1F-0722ABDD1393}"/>
          </ac:cxnSpMkLst>
        </pc:cxnChg>
        <pc:cxnChg chg="add">
          <ac:chgData name="Ana Sierra" userId="4c4bd6b974aa8bff" providerId="LiveId" clId="{8C609551-5216-4812-BCDA-7FEC91401851}" dt="2020-01-31T22:33:02.214" v="14982" actId="26606"/>
          <ac:cxnSpMkLst>
            <pc:docMk/>
            <pc:sldMk cId="1044326415" sldId="329"/>
            <ac:cxnSpMk id="5130" creationId="{5AB158E9-1B40-4CD6-95F0-95CA11DF7B7A}"/>
          </ac:cxnSpMkLst>
        </pc:cxnChg>
      </pc:sldChg>
      <pc:sldChg chg="addSp delSp modSp add mod setBg modNotesTx">
        <pc:chgData name="Ana Sierra" userId="4c4bd6b974aa8bff" providerId="LiveId" clId="{8C609551-5216-4812-BCDA-7FEC91401851}" dt="2020-01-31T22:52:50.763" v="16361" actId="1076"/>
        <pc:sldMkLst>
          <pc:docMk/>
          <pc:sldMk cId="3887650682" sldId="330"/>
        </pc:sldMkLst>
        <pc:spChg chg="mod">
          <ac:chgData name="Ana Sierra" userId="4c4bd6b974aa8bff" providerId="LiveId" clId="{8C609551-5216-4812-BCDA-7FEC91401851}" dt="2020-01-31T22:52:18.973" v="16355" actId="1076"/>
          <ac:spMkLst>
            <pc:docMk/>
            <pc:sldMk cId="3887650682" sldId="330"/>
            <ac:spMk id="2" creationId="{82F70680-97DB-469D-B9C6-9E069E57D635}"/>
          </ac:spMkLst>
        </pc:spChg>
        <pc:spChg chg="del">
          <ac:chgData name="Ana Sierra" userId="4c4bd6b974aa8bff" providerId="LiveId" clId="{8C609551-5216-4812-BCDA-7FEC91401851}" dt="2020-01-31T22:44:54.626" v="15667" actId="26606"/>
          <ac:spMkLst>
            <pc:docMk/>
            <pc:sldMk cId="3887650682" sldId="330"/>
            <ac:spMk id="3" creationId="{5EE557E1-18EE-4019-A6A7-8B68AED9AFD7}"/>
          </ac:spMkLst>
        </pc:spChg>
        <pc:spChg chg="add">
          <ac:chgData name="Ana Sierra" userId="4c4bd6b974aa8bff" providerId="LiveId" clId="{8C609551-5216-4812-BCDA-7FEC91401851}" dt="2020-01-31T22:50:13.670" v="16172"/>
          <ac:spMkLst>
            <pc:docMk/>
            <pc:sldMk cId="3887650682" sldId="330"/>
            <ac:spMk id="42" creationId="{24890D84-5CBB-4A15-99B5-8840B853F6BF}"/>
          </ac:spMkLst>
        </pc:spChg>
        <pc:spChg chg="add del">
          <ac:chgData name="Ana Sierra" userId="4c4bd6b974aa8bff" providerId="LiveId" clId="{8C609551-5216-4812-BCDA-7FEC91401851}" dt="2020-01-31T22:45:22.517" v="15674" actId="26606"/>
          <ac:spMkLst>
            <pc:docMk/>
            <pc:sldMk cId="3887650682" sldId="330"/>
            <ac:spMk id="71" creationId="{4E4490D0-3672-446A-AC12-B4830333BDDD}"/>
          </ac:spMkLst>
        </pc:spChg>
        <pc:spChg chg="add del">
          <ac:chgData name="Ana Sierra" userId="4c4bd6b974aa8bff" providerId="LiveId" clId="{8C609551-5216-4812-BCDA-7FEC91401851}" dt="2020-01-31T22:45:22.517" v="15674" actId="26606"/>
          <ac:spMkLst>
            <pc:docMk/>
            <pc:sldMk cId="3887650682" sldId="330"/>
            <ac:spMk id="73" creationId="{39CB82C2-DF65-4EC1-8280-F201D50F570B}"/>
          </ac:spMkLst>
        </pc:spChg>
        <pc:spChg chg="add del">
          <ac:chgData name="Ana Sierra" userId="4c4bd6b974aa8bff" providerId="LiveId" clId="{8C609551-5216-4812-BCDA-7FEC91401851}" dt="2020-01-31T22:45:22.517" v="15674" actId="26606"/>
          <ac:spMkLst>
            <pc:docMk/>
            <pc:sldMk cId="3887650682" sldId="330"/>
            <ac:spMk id="77" creationId="{FA4CD5CB-D209-4D70-8CA4-629731C59219}"/>
          </ac:spMkLst>
        </pc:spChg>
        <pc:spChg chg="add del">
          <ac:chgData name="Ana Sierra" userId="4c4bd6b974aa8bff" providerId="LiveId" clId="{8C609551-5216-4812-BCDA-7FEC91401851}" dt="2020-01-31T22:46:57.321" v="15687" actId="26606"/>
          <ac:spMkLst>
            <pc:docMk/>
            <pc:sldMk cId="3887650682" sldId="330"/>
            <ac:spMk id="80" creationId="{284B70D5-875B-433D-BDBD-1522A85D6C1D}"/>
          </ac:spMkLst>
        </pc:spChg>
        <pc:spChg chg="add del">
          <ac:chgData name="Ana Sierra" userId="4c4bd6b974aa8bff" providerId="LiveId" clId="{8C609551-5216-4812-BCDA-7FEC91401851}" dt="2020-01-31T22:45:22.517" v="15674" actId="26606"/>
          <ac:spMkLst>
            <pc:docMk/>
            <pc:sldMk cId="3887650682" sldId="330"/>
            <ac:spMk id="81" creationId="{B4C27B90-DF2B-4D00-BA07-18ED774CD2F1}"/>
          </ac:spMkLst>
        </pc:spChg>
        <pc:spChg chg="add del">
          <ac:chgData name="Ana Sierra" userId="4c4bd6b974aa8bff" providerId="LiveId" clId="{8C609551-5216-4812-BCDA-7FEC91401851}" dt="2020-01-31T22:45:22.517" v="15674" actId="26606"/>
          <ac:spMkLst>
            <pc:docMk/>
            <pc:sldMk cId="3887650682" sldId="330"/>
            <ac:spMk id="83" creationId="{593ACC25-C262-417A-8AA9-0641C772BDB6}"/>
          </ac:spMkLst>
        </pc:spChg>
        <pc:spChg chg="add del">
          <ac:chgData name="Ana Sierra" userId="4c4bd6b974aa8bff" providerId="LiveId" clId="{8C609551-5216-4812-BCDA-7FEC91401851}" dt="2020-01-31T22:46:57.321" v="15687" actId="26606"/>
          <ac:spMkLst>
            <pc:docMk/>
            <pc:sldMk cId="3887650682" sldId="330"/>
            <ac:spMk id="84" creationId="{1E299956-A9E7-4FC1-A0B1-D590CA9730E8}"/>
          </ac:spMkLst>
        </pc:spChg>
        <pc:spChg chg="add del">
          <ac:chgData name="Ana Sierra" userId="4c4bd6b974aa8bff" providerId="LiveId" clId="{8C609551-5216-4812-BCDA-7FEC91401851}" dt="2020-01-31T22:46:55.609" v="15684" actId="26606"/>
          <ac:spMkLst>
            <pc:docMk/>
            <pc:sldMk cId="3887650682" sldId="330"/>
            <ac:spMk id="85" creationId="{FA4CD5CB-D209-4D70-8CA4-629731C59219}"/>
          </ac:spMkLst>
        </pc:spChg>
        <pc:spChg chg="add del">
          <ac:chgData name="Ana Sierra" userId="4c4bd6b974aa8bff" providerId="LiveId" clId="{8C609551-5216-4812-BCDA-7FEC91401851}" dt="2020-01-31T22:46:57.321" v="15687" actId="26606"/>
          <ac:spMkLst>
            <pc:docMk/>
            <pc:sldMk cId="3887650682" sldId="330"/>
            <ac:spMk id="86" creationId="{17FC539C-B783-4B03-9F9E-D13430F3F64F}"/>
          </ac:spMkLst>
        </pc:spChg>
        <pc:spChg chg="add del">
          <ac:chgData name="Ana Sierra" userId="4c4bd6b974aa8bff" providerId="LiveId" clId="{8C609551-5216-4812-BCDA-7FEC91401851}" dt="2020-01-31T22:46:55.609" v="15684" actId="26606"/>
          <ac:spMkLst>
            <pc:docMk/>
            <pc:sldMk cId="3887650682" sldId="330"/>
            <ac:spMk id="89" creationId="{B4C27B90-DF2B-4D00-BA07-18ED774CD2F1}"/>
          </ac:spMkLst>
        </pc:spChg>
        <pc:spChg chg="add del">
          <ac:chgData name="Ana Sierra" userId="4c4bd6b974aa8bff" providerId="LiveId" clId="{8C609551-5216-4812-BCDA-7FEC91401851}" dt="2020-01-31T22:46:55.609" v="15684" actId="26606"/>
          <ac:spMkLst>
            <pc:docMk/>
            <pc:sldMk cId="3887650682" sldId="330"/>
            <ac:spMk id="91" creationId="{593ACC25-C262-417A-8AA9-0641C772BDB6}"/>
          </ac:spMkLst>
        </pc:spChg>
        <pc:spChg chg="add">
          <ac:chgData name="Ana Sierra" userId="4c4bd6b974aa8bff" providerId="LiveId" clId="{8C609551-5216-4812-BCDA-7FEC91401851}" dt="2020-01-31T22:47:11.772" v="15690" actId="26606"/>
          <ac:spMkLst>
            <pc:docMk/>
            <pc:sldMk cId="3887650682" sldId="330"/>
            <ac:spMk id="95" creationId="{52ABB703-2B0E-4C3B-B4A2-F3973548E561}"/>
          </ac:spMkLst>
        </pc:spChg>
        <pc:spChg chg="add">
          <ac:chgData name="Ana Sierra" userId="4c4bd6b974aa8bff" providerId="LiveId" clId="{8C609551-5216-4812-BCDA-7FEC91401851}" dt="2020-01-31T22:47:11.772" v="15690" actId="26606"/>
          <ac:spMkLst>
            <pc:docMk/>
            <pc:sldMk cId="3887650682" sldId="330"/>
            <ac:spMk id="99" creationId="{E95DA498-D9A2-4DA9-B9DA-B3776E08CF7E}"/>
          </ac:spMkLst>
        </pc:spChg>
        <pc:spChg chg="add">
          <ac:chgData name="Ana Sierra" userId="4c4bd6b974aa8bff" providerId="LiveId" clId="{8C609551-5216-4812-BCDA-7FEC91401851}" dt="2020-01-31T22:47:11.772" v="15690" actId="26606"/>
          <ac:spMkLst>
            <pc:docMk/>
            <pc:sldMk cId="3887650682" sldId="330"/>
            <ac:spMk id="101" creationId="{82A73093-4B9D-420D-B17E-52293703A1D4}"/>
          </ac:spMkLst>
        </pc:spChg>
        <pc:spChg chg="add del">
          <ac:chgData name="Ana Sierra" userId="4c4bd6b974aa8bff" providerId="LiveId" clId="{8C609551-5216-4812-BCDA-7FEC91401851}" dt="2020-01-31T22:46:57.321" v="15687" actId="26606"/>
          <ac:spMkLst>
            <pc:docMk/>
            <pc:sldMk cId="3887650682" sldId="330"/>
            <ac:spMk id="7174" creationId="{FECA70C5-7654-431A-BD29-9F13019C2C28}"/>
          </ac:spMkLst>
        </pc:spChg>
        <pc:spChg chg="add del">
          <ac:chgData name="Ana Sierra" userId="4c4bd6b974aa8bff" providerId="LiveId" clId="{8C609551-5216-4812-BCDA-7FEC91401851}" dt="2020-01-31T22:46:55.609" v="15684" actId="26606"/>
          <ac:spMkLst>
            <pc:docMk/>
            <pc:sldMk cId="3887650682" sldId="330"/>
            <ac:spMk id="7176" creationId="{4E4490D0-3672-446A-AC12-B4830333BDDD}"/>
          </ac:spMkLst>
        </pc:spChg>
        <pc:spChg chg="add del">
          <ac:chgData name="Ana Sierra" userId="4c4bd6b974aa8bff" providerId="LiveId" clId="{8C609551-5216-4812-BCDA-7FEC91401851}" dt="2020-01-31T22:46:55.609" v="15684" actId="26606"/>
          <ac:spMkLst>
            <pc:docMk/>
            <pc:sldMk cId="3887650682" sldId="330"/>
            <ac:spMk id="7177" creationId="{39CB82C2-DF65-4EC1-8280-F201D50F570B}"/>
          </ac:spMkLst>
        </pc:spChg>
        <pc:spChg chg="add del">
          <ac:chgData name="Ana Sierra" userId="4c4bd6b974aa8bff" providerId="LiveId" clId="{8C609551-5216-4812-BCDA-7FEC91401851}" dt="2020-01-31T22:46:57.302" v="15686" actId="26606"/>
          <ac:spMkLst>
            <pc:docMk/>
            <pc:sldMk cId="3887650682" sldId="330"/>
            <ac:spMk id="7180" creationId="{10162E77-11AD-44A7-84EC-40C59EEFBD2E}"/>
          </ac:spMkLst>
        </pc:spChg>
        <pc:spChg chg="add del">
          <ac:chgData name="Ana Sierra" userId="4c4bd6b974aa8bff" providerId="LiveId" clId="{8C609551-5216-4812-BCDA-7FEC91401851}" dt="2020-01-31T22:46:57.302" v="15686" actId="26606"/>
          <ac:spMkLst>
            <pc:docMk/>
            <pc:sldMk cId="3887650682" sldId="330"/>
            <ac:spMk id="7182" creationId="{FECA70C5-7654-431A-BD29-9F13019C2C28}"/>
          </ac:spMkLst>
        </pc:spChg>
        <pc:spChg chg="add del">
          <ac:chgData name="Ana Sierra" userId="4c4bd6b974aa8bff" providerId="LiveId" clId="{8C609551-5216-4812-BCDA-7FEC91401851}" dt="2020-01-31T22:46:57.302" v="15686" actId="26606"/>
          <ac:spMkLst>
            <pc:docMk/>
            <pc:sldMk cId="3887650682" sldId="330"/>
            <ac:spMk id="7183" creationId="{6329CBCE-21AE-419D-AC1F-8ACF510A6670}"/>
          </ac:spMkLst>
        </pc:spChg>
        <pc:spChg chg="add del">
          <ac:chgData name="Ana Sierra" userId="4c4bd6b974aa8bff" providerId="LiveId" clId="{8C609551-5216-4812-BCDA-7FEC91401851}" dt="2020-01-31T22:46:57.302" v="15686" actId="26606"/>
          <ac:spMkLst>
            <pc:docMk/>
            <pc:sldMk cId="3887650682" sldId="330"/>
            <ac:spMk id="7184" creationId="{FF2DA012-1414-493D-888F-5D99D0BDA322}"/>
          </ac:spMkLst>
        </pc:spChg>
        <pc:spChg chg="add del">
          <ac:chgData name="Ana Sierra" userId="4c4bd6b974aa8bff" providerId="LiveId" clId="{8C609551-5216-4812-BCDA-7FEC91401851}" dt="2020-01-31T22:47:11.772" v="15690" actId="26606"/>
          <ac:spMkLst>
            <pc:docMk/>
            <pc:sldMk cId="3887650682" sldId="330"/>
            <ac:spMk id="7186" creationId="{4E4490D0-3672-446A-AC12-B4830333BDDD}"/>
          </ac:spMkLst>
        </pc:spChg>
        <pc:spChg chg="add del">
          <ac:chgData name="Ana Sierra" userId="4c4bd6b974aa8bff" providerId="LiveId" clId="{8C609551-5216-4812-BCDA-7FEC91401851}" dt="2020-01-31T22:47:11.772" v="15690" actId="26606"/>
          <ac:spMkLst>
            <pc:docMk/>
            <pc:sldMk cId="3887650682" sldId="330"/>
            <ac:spMk id="7187" creationId="{39CB82C2-DF65-4EC1-8280-F201D50F570B}"/>
          </ac:spMkLst>
        </pc:spChg>
        <pc:spChg chg="add del">
          <ac:chgData name="Ana Sierra" userId="4c4bd6b974aa8bff" providerId="LiveId" clId="{8C609551-5216-4812-BCDA-7FEC91401851}" dt="2020-01-31T22:47:11.772" v="15690" actId="26606"/>
          <ac:spMkLst>
            <pc:docMk/>
            <pc:sldMk cId="3887650682" sldId="330"/>
            <ac:spMk id="7189" creationId="{FA4CD5CB-D209-4D70-8CA4-629731C59219}"/>
          </ac:spMkLst>
        </pc:spChg>
        <pc:spChg chg="add del">
          <ac:chgData name="Ana Sierra" userId="4c4bd6b974aa8bff" providerId="LiveId" clId="{8C609551-5216-4812-BCDA-7FEC91401851}" dt="2020-01-31T22:47:11.772" v="15690" actId="26606"/>
          <ac:spMkLst>
            <pc:docMk/>
            <pc:sldMk cId="3887650682" sldId="330"/>
            <ac:spMk id="7191" creationId="{B4C27B90-DF2B-4D00-BA07-18ED774CD2F1}"/>
          </ac:spMkLst>
        </pc:spChg>
        <pc:spChg chg="add del">
          <ac:chgData name="Ana Sierra" userId="4c4bd6b974aa8bff" providerId="LiveId" clId="{8C609551-5216-4812-BCDA-7FEC91401851}" dt="2020-01-31T22:47:11.772" v="15690" actId="26606"/>
          <ac:spMkLst>
            <pc:docMk/>
            <pc:sldMk cId="3887650682" sldId="330"/>
            <ac:spMk id="7192" creationId="{593ACC25-C262-417A-8AA9-0641C772BDB6}"/>
          </ac:spMkLst>
        </pc:spChg>
        <pc:spChg chg="add mod">
          <ac:chgData name="Ana Sierra" userId="4c4bd6b974aa8bff" providerId="LiveId" clId="{8C609551-5216-4812-BCDA-7FEC91401851}" dt="2020-01-31T22:51:46.396" v="16349" actId="20577"/>
          <ac:spMkLst>
            <pc:docMk/>
            <pc:sldMk cId="3887650682" sldId="330"/>
            <ac:spMk id="7196" creationId="{3C5097BA-74D0-4993-9CAD-5AED95F3525D}"/>
          </ac:spMkLst>
        </pc:spChg>
        <pc:picChg chg="add mod modCrop">
          <ac:chgData name="Ana Sierra" userId="4c4bd6b974aa8bff" providerId="LiveId" clId="{8C609551-5216-4812-BCDA-7FEC91401851}" dt="2020-01-31T22:52:50.763" v="16361" actId="1076"/>
          <ac:picMkLst>
            <pc:docMk/>
            <pc:sldMk cId="3887650682" sldId="330"/>
            <ac:picMk id="17" creationId="{1CDEF68E-810F-4BEB-8D62-B950C5E8C59A}"/>
          </ac:picMkLst>
        </pc:picChg>
        <pc:picChg chg="add del mod">
          <ac:chgData name="Ana Sierra" userId="4c4bd6b974aa8bff" providerId="LiveId" clId="{8C609551-5216-4812-BCDA-7FEC91401851}" dt="2020-01-31T22:46:43.616" v="15681" actId="478"/>
          <ac:picMkLst>
            <pc:docMk/>
            <pc:sldMk cId="3887650682" sldId="330"/>
            <ac:picMk id="7170" creationId="{AB80B6C6-2118-4DD4-9794-22340CF0652C}"/>
          </ac:picMkLst>
        </pc:picChg>
        <pc:cxnChg chg="add del">
          <ac:chgData name="Ana Sierra" userId="4c4bd6b974aa8bff" providerId="LiveId" clId="{8C609551-5216-4812-BCDA-7FEC91401851}" dt="2020-01-31T22:45:22.517" v="15674" actId="26606"/>
          <ac:cxnSpMkLst>
            <pc:docMk/>
            <pc:sldMk cId="3887650682" sldId="330"/>
            <ac:cxnSpMk id="75" creationId="{7E1D4427-852B-4B37-8E76-0E9F1810BA2A}"/>
          </ac:cxnSpMkLst>
        </pc:cxnChg>
        <pc:cxnChg chg="add del">
          <ac:chgData name="Ana Sierra" userId="4c4bd6b974aa8bff" providerId="LiveId" clId="{8C609551-5216-4812-BCDA-7FEC91401851}" dt="2020-01-31T22:45:22.517" v="15674" actId="26606"/>
          <ac:cxnSpMkLst>
            <pc:docMk/>
            <pc:sldMk cId="3887650682" sldId="330"/>
            <ac:cxnSpMk id="79" creationId="{5C6A2BAE-B461-4B55-8E1F-0722ABDD1393}"/>
          </ac:cxnSpMkLst>
        </pc:cxnChg>
        <pc:cxnChg chg="add del">
          <ac:chgData name="Ana Sierra" userId="4c4bd6b974aa8bff" providerId="LiveId" clId="{8C609551-5216-4812-BCDA-7FEC91401851}" dt="2020-01-31T22:46:57.321" v="15687" actId="26606"/>
          <ac:cxnSpMkLst>
            <pc:docMk/>
            <pc:sldMk cId="3887650682" sldId="330"/>
            <ac:cxnSpMk id="82" creationId="{C947DF4A-614C-4B4C-8B80-E5B9D8E8CFED}"/>
          </ac:cxnSpMkLst>
        </pc:cxnChg>
        <pc:cxnChg chg="add del">
          <ac:chgData name="Ana Sierra" userId="4c4bd6b974aa8bff" providerId="LiveId" clId="{8C609551-5216-4812-BCDA-7FEC91401851}" dt="2020-01-31T22:46:55.609" v="15684" actId="26606"/>
          <ac:cxnSpMkLst>
            <pc:docMk/>
            <pc:sldMk cId="3887650682" sldId="330"/>
            <ac:cxnSpMk id="87" creationId="{5C6A2BAE-B461-4B55-8E1F-0722ABDD1393}"/>
          </ac:cxnSpMkLst>
        </pc:cxnChg>
        <pc:cxnChg chg="add">
          <ac:chgData name="Ana Sierra" userId="4c4bd6b974aa8bff" providerId="LiveId" clId="{8C609551-5216-4812-BCDA-7FEC91401851}" dt="2020-01-31T22:47:11.772" v="15690" actId="26606"/>
          <ac:cxnSpMkLst>
            <pc:docMk/>
            <pc:sldMk cId="3887650682" sldId="330"/>
            <ac:cxnSpMk id="97" creationId="{9C21570E-E159-49A6-9891-FA397B7A92D3}"/>
          </ac:cxnSpMkLst>
        </pc:cxnChg>
        <pc:cxnChg chg="add del">
          <ac:chgData name="Ana Sierra" userId="4c4bd6b974aa8bff" providerId="LiveId" clId="{8C609551-5216-4812-BCDA-7FEC91401851}" dt="2020-01-31T22:46:55.609" v="15684" actId="26606"/>
          <ac:cxnSpMkLst>
            <pc:docMk/>
            <pc:sldMk cId="3887650682" sldId="330"/>
            <ac:cxnSpMk id="7178" creationId="{7E1D4427-852B-4B37-8E76-0E9F1810BA2A}"/>
          </ac:cxnSpMkLst>
        </pc:cxnChg>
        <pc:cxnChg chg="add del">
          <ac:chgData name="Ana Sierra" userId="4c4bd6b974aa8bff" providerId="LiveId" clId="{8C609551-5216-4812-BCDA-7FEC91401851}" dt="2020-01-31T22:46:57.302" v="15686" actId="26606"/>
          <ac:cxnSpMkLst>
            <pc:docMk/>
            <pc:sldMk cId="3887650682" sldId="330"/>
            <ac:cxnSpMk id="7181" creationId="{5AB158E9-1B40-4CD6-95F0-95CA11DF7B7A}"/>
          </ac:cxnSpMkLst>
        </pc:cxnChg>
        <pc:cxnChg chg="add del">
          <ac:chgData name="Ana Sierra" userId="4c4bd6b974aa8bff" providerId="LiveId" clId="{8C609551-5216-4812-BCDA-7FEC91401851}" dt="2020-01-31T22:47:11.772" v="15690" actId="26606"/>
          <ac:cxnSpMkLst>
            <pc:docMk/>
            <pc:sldMk cId="3887650682" sldId="330"/>
            <ac:cxnSpMk id="7188" creationId="{7E1D4427-852B-4B37-8E76-0E9F1810BA2A}"/>
          </ac:cxnSpMkLst>
        </pc:cxnChg>
        <pc:cxnChg chg="add del">
          <ac:chgData name="Ana Sierra" userId="4c4bd6b974aa8bff" providerId="LiveId" clId="{8C609551-5216-4812-BCDA-7FEC91401851}" dt="2020-01-31T22:47:11.772" v="15690" actId="26606"/>
          <ac:cxnSpMkLst>
            <pc:docMk/>
            <pc:sldMk cId="3887650682" sldId="330"/>
            <ac:cxnSpMk id="7190" creationId="{5C6A2BAE-B461-4B55-8E1F-0722ABDD1393}"/>
          </ac:cxnSpMkLst>
        </pc:cxnChg>
      </pc:sldChg>
      <pc:sldChg chg="addSp delSp modSp add mod ord setBg modNotesTx">
        <pc:chgData name="Ana Sierra" userId="4c4bd6b974aa8bff" providerId="LiveId" clId="{8C609551-5216-4812-BCDA-7FEC91401851}" dt="2020-01-31T23:02:10.866" v="16404" actId="20577"/>
        <pc:sldMkLst>
          <pc:docMk/>
          <pc:sldMk cId="3086920751" sldId="331"/>
        </pc:sldMkLst>
        <pc:spChg chg="mod">
          <ac:chgData name="Ana Sierra" userId="4c4bd6b974aa8bff" providerId="LiveId" clId="{8C609551-5216-4812-BCDA-7FEC91401851}" dt="2020-01-31T23:00:50.831" v="16402" actId="26606"/>
          <ac:spMkLst>
            <pc:docMk/>
            <pc:sldMk cId="3086920751" sldId="331"/>
            <ac:spMk id="2" creationId="{48A0053B-80F0-42CE-8CF0-DEFBAAC0BC08}"/>
          </ac:spMkLst>
        </pc:spChg>
        <pc:spChg chg="mod ord">
          <ac:chgData name="Ana Sierra" userId="4c4bd6b974aa8bff" providerId="LiveId" clId="{8C609551-5216-4812-BCDA-7FEC91401851}" dt="2020-01-31T23:00:50.831" v="16402" actId="26606"/>
          <ac:spMkLst>
            <pc:docMk/>
            <pc:sldMk cId="3086920751" sldId="331"/>
            <ac:spMk id="3" creationId="{8A3E9791-3ADF-4F82-99D6-80C982C64763}"/>
          </ac:spMkLst>
        </pc:spChg>
        <pc:spChg chg="add del">
          <ac:chgData name="Ana Sierra" userId="4c4bd6b974aa8bff" providerId="LiveId" clId="{8C609551-5216-4812-BCDA-7FEC91401851}" dt="2020-01-31T23:00:50.831" v="16402" actId="26606"/>
          <ac:spMkLst>
            <pc:docMk/>
            <pc:sldMk cId="3086920751" sldId="331"/>
            <ac:spMk id="4" creationId="{640012B1-1AF4-4E9F-AF68-F5351CA907BC}"/>
          </ac:spMkLst>
        </pc:spChg>
        <pc:spChg chg="add del">
          <ac:chgData name="Ana Sierra" userId="4c4bd6b974aa8bff" providerId="LiveId" clId="{8C609551-5216-4812-BCDA-7FEC91401851}" dt="2020-01-31T23:00:50.811" v="16401" actId="26606"/>
          <ac:spMkLst>
            <pc:docMk/>
            <pc:sldMk cId="3086920751" sldId="331"/>
            <ac:spMk id="71" creationId="{284B70D5-875B-433D-BDBD-1522A85D6C1D}"/>
          </ac:spMkLst>
        </pc:spChg>
        <pc:spChg chg="add del">
          <ac:chgData name="Ana Sierra" userId="4c4bd6b974aa8bff" providerId="LiveId" clId="{8C609551-5216-4812-BCDA-7FEC91401851}" dt="2020-01-31T23:00:50.811" v="16401" actId="26606"/>
          <ac:spMkLst>
            <pc:docMk/>
            <pc:sldMk cId="3086920751" sldId="331"/>
            <ac:spMk id="75" creationId="{1E299956-A9E7-4FC1-A0B1-D590CA9730E8}"/>
          </ac:spMkLst>
        </pc:spChg>
        <pc:spChg chg="add del">
          <ac:chgData name="Ana Sierra" userId="4c4bd6b974aa8bff" providerId="LiveId" clId="{8C609551-5216-4812-BCDA-7FEC91401851}" dt="2020-01-31T23:00:50.811" v="16401" actId="26606"/>
          <ac:spMkLst>
            <pc:docMk/>
            <pc:sldMk cId="3086920751" sldId="331"/>
            <ac:spMk id="77" creationId="{17FC539C-B783-4B03-9F9E-D13430F3F64F}"/>
          </ac:spMkLst>
        </pc:spChg>
        <pc:spChg chg="add">
          <ac:chgData name="Ana Sierra" userId="4c4bd6b974aa8bff" providerId="LiveId" clId="{8C609551-5216-4812-BCDA-7FEC91401851}" dt="2020-01-31T23:00:50.831" v="16402" actId="26606"/>
          <ac:spMkLst>
            <pc:docMk/>
            <pc:sldMk cId="3086920751" sldId="331"/>
            <ac:spMk id="81" creationId="{F85B92BC-678C-4E14-97E6-3227DEF86371}"/>
          </ac:spMkLst>
        </pc:spChg>
        <pc:spChg chg="add">
          <ac:chgData name="Ana Sierra" userId="4c4bd6b974aa8bff" providerId="LiveId" clId="{8C609551-5216-4812-BCDA-7FEC91401851}" dt="2020-01-31T23:00:50.831" v="16402" actId="26606"/>
          <ac:spMkLst>
            <pc:docMk/>
            <pc:sldMk cId="3086920751" sldId="331"/>
            <ac:spMk id="83" creationId="{D2644120-A6B9-4D5C-8A60-E2F4CC220E77}"/>
          </ac:spMkLst>
        </pc:spChg>
        <pc:spChg chg="add">
          <ac:chgData name="Ana Sierra" userId="4c4bd6b974aa8bff" providerId="LiveId" clId="{8C609551-5216-4812-BCDA-7FEC91401851}" dt="2020-01-31T23:00:50.831" v="16402" actId="26606"/>
          <ac:spMkLst>
            <pc:docMk/>
            <pc:sldMk cId="3086920751" sldId="331"/>
            <ac:spMk id="8196" creationId="{25C8D2C1-DA83-420D-9635-D52CE066B5DA}"/>
          </ac:spMkLst>
        </pc:spChg>
        <pc:spChg chg="add">
          <ac:chgData name="Ana Sierra" userId="4c4bd6b974aa8bff" providerId="LiveId" clId="{8C609551-5216-4812-BCDA-7FEC91401851}" dt="2020-01-31T23:00:50.831" v="16402" actId="26606"/>
          <ac:spMkLst>
            <pc:docMk/>
            <pc:sldMk cId="3086920751" sldId="331"/>
            <ac:spMk id="8197" creationId="{434F74C9-6A0B-409E-AD1C-45B58BE91BB8}"/>
          </ac:spMkLst>
        </pc:spChg>
        <pc:spChg chg="add">
          <ac:chgData name="Ana Sierra" userId="4c4bd6b974aa8bff" providerId="LiveId" clId="{8C609551-5216-4812-BCDA-7FEC91401851}" dt="2020-01-31T23:00:50.831" v="16402" actId="26606"/>
          <ac:spMkLst>
            <pc:docMk/>
            <pc:sldMk cId="3086920751" sldId="331"/>
            <ac:spMk id="8199" creationId="{F452A527-3631-41ED-858D-3777A7D1496A}"/>
          </ac:spMkLst>
        </pc:spChg>
        <pc:picChg chg="add mod">
          <ac:chgData name="Ana Sierra" userId="4c4bd6b974aa8bff" providerId="LiveId" clId="{8C609551-5216-4812-BCDA-7FEC91401851}" dt="2020-01-31T23:00:50.831" v="16402" actId="26606"/>
          <ac:picMkLst>
            <pc:docMk/>
            <pc:sldMk cId="3086920751" sldId="331"/>
            <ac:picMk id="8194" creationId="{19F1E32B-EDEB-48C8-A85C-EF7F2D70F19E}"/>
          </ac:picMkLst>
        </pc:picChg>
        <pc:cxnChg chg="add del">
          <ac:chgData name="Ana Sierra" userId="4c4bd6b974aa8bff" providerId="LiveId" clId="{8C609551-5216-4812-BCDA-7FEC91401851}" dt="2020-01-31T23:00:50.811" v="16401" actId="26606"/>
          <ac:cxnSpMkLst>
            <pc:docMk/>
            <pc:sldMk cId="3086920751" sldId="331"/>
            <ac:cxnSpMk id="73" creationId="{C947DF4A-614C-4B4C-8B80-E5B9D8E8CFED}"/>
          </ac:cxnSpMkLst>
        </pc:cxnChg>
        <pc:cxnChg chg="add">
          <ac:chgData name="Ana Sierra" userId="4c4bd6b974aa8bff" providerId="LiveId" clId="{8C609551-5216-4812-BCDA-7FEC91401851}" dt="2020-01-31T23:00:50.831" v="16402" actId="26606"/>
          <ac:cxnSpMkLst>
            <pc:docMk/>
            <pc:sldMk cId="3086920751" sldId="331"/>
            <ac:cxnSpMk id="79" creationId="{D28A9C89-B313-458F-9C85-515930A51A93}"/>
          </ac:cxnSpMkLst>
        </pc:cxnChg>
        <pc:cxnChg chg="add">
          <ac:chgData name="Ana Sierra" userId="4c4bd6b974aa8bff" providerId="LiveId" clId="{8C609551-5216-4812-BCDA-7FEC91401851}" dt="2020-01-31T23:00:50.831" v="16402" actId="26606"/>
          <ac:cxnSpMkLst>
            <pc:docMk/>
            <pc:sldMk cId="3086920751" sldId="331"/>
            <ac:cxnSpMk id="8198" creationId="{F5486A9D-1265-4B57-91E6-68E666B978BC}"/>
          </ac:cxnSpMkLst>
        </pc:cxnChg>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diagrams/_rels/drawing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C3FE596-3CF0-434D-A1C6-54201BAB80A8}" type="doc">
      <dgm:prSet loTypeId="urn:microsoft.com/office/officeart/2018/2/layout/IconLabelDescriptionList" loCatId="icon" qsTypeId="urn:microsoft.com/office/officeart/2005/8/quickstyle/simple1" qsCatId="simple" csTypeId="urn:microsoft.com/office/officeart/2018/5/colors/Iconchunking_neutralbg_colorful1" csCatId="colorful" phldr="1"/>
      <dgm:spPr/>
      <dgm:t>
        <a:bodyPr/>
        <a:lstStyle/>
        <a:p>
          <a:endParaRPr lang="en-US"/>
        </a:p>
      </dgm:t>
    </dgm:pt>
    <dgm:pt modelId="{75D83B07-374C-477C-9B12-D7757104603E}">
      <dgm:prSet/>
      <dgm:spPr/>
      <dgm:t>
        <a:bodyPr/>
        <a:lstStyle/>
        <a:p>
          <a:pPr>
            <a:defRPr b="1"/>
          </a:pPr>
          <a:r>
            <a:rPr lang="en-US">
              <a:latin typeface="Times New Roman" panose="02020603050405020304" pitchFamily="18" charset="0"/>
              <a:cs typeface="Times New Roman" panose="02020603050405020304" pitchFamily="18" charset="0"/>
            </a:rPr>
            <a:t>Methodology:</a:t>
          </a:r>
        </a:p>
      </dgm:t>
    </dgm:pt>
    <dgm:pt modelId="{42CDFC25-9B5B-45EC-99B6-58DB8CEF1D7B}" type="parTrans" cxnId="{0E1CB648-74A8-40CB-A2E8-05DABCEA0C5D}">
      <dgm:prSet/>
      <dgm:spPr/>
      <dgm:t>
        <a:bodyPr/>
        <a:lstStyle/>
        <a:p>
          <a:endParaRPr lang="en-US"/>
        </a:p>
      </dgm:t>
    </dgm:pt>
    <dgm:pt modelId="{B784F67C-1798-4EBC-B597-D9404D4CF269}" type="sibTrans" cxnId="{0E1CB648-74A8-40CB-A2E8-05DABCEA0C5D}">
      <dgm:prSet/>
      <dgm:spPr/>
      <dgm:t>
        <a:bodyPr/>
        <a:lstStyle/>
        <a:p>
          <a:endParaRPr lang="en-US"/>
        </a:p>
      </dgm:t>
    </dgm:pt>
    <dgm:pt modelId="{232E04ED-E4D2-4BF8-A4BB-A43C2C616649}">
      <dgm:prSet/>
      <dgm:spPr/>
      <dgm:t>
        <a:bodyPr/>
        <a:lstStyle/>
        <a:p>
          <a:r>
            <a:rPr lang="en-US" dirty="0">
              <a:latin typeface="Times New Roman" panose="02020603050405020304" pitchFamily="18" charset="0"/>
              <a:cs typeface="Times New Roman" panose="02020603050405020304" pitchFamily="18" charset="0"/>
            </a:rPr>
            <a:t>Active discussion</a:t>
          </a:r>
        </a:p>
        <a:p>
          <a:r>
            <a:rPr lang="en-US" dirty="0">
              <a:latin typeface="Times New Roman" panose="02020603050405020304" pitchFamily="18" charset="0"/>
              <a:cs typeface="Times New Roman" panose="02020603050405020304" pitchFamily="18" charset="0"/>
            </a:rPr>
            <a:t>Case Study </a:t>
          </a:r>
        </a:p>
        <a:p>
          <a:r>
            <a:rPr lang="en-US" dirty="0">
              <a:latin typeface="Times New Roman" panose="02020603050405020304" pitchFamily="18" charset="0"/>
              <a:cs typeface="Times New Roman" panose="02020603050405020304" pitchFamily="18" charset="0"/>
            </a:rPr>
            <a:t>Role Play</a:t>
          </a:r>
        </a:p>
      </dgm:t>
    </dgm:pt>
    <dgm:pt modelId="{7CE81A0E-B4B8-4FC8-8188-71BDBC86D111}" type="parTrans" cxnId="{E25AFD91-52AC-49B2-99C0-638A4DDDE85C}">
      <dgm:prSet/>
      <dgm:spPr/>
      <dgm:t>
        <a:bodyPr/>
        <a:lstStyle/>
        <a:p>
          <a:endParaRPr lang="en-US"/>
        </a:p>
      </dgm:t>
    </dgm:pt>
    <dgm:pt modelId="{D9291C23-9ABB-4BBB-917B-F1B05B557B41}" type="sibTrans" cxnId="{E25AFD91-52AC-49B2-99C0-638A4DDDE85C}">
      <dgm:prSet/>
      <dgm:spPr/>
      <dgm:t>
        <a:bodyPr/>
        <a:lstStyle/>
        <a:p>
          <a:endParaRPr lang="en-US"/>
        </a:p>
      </dgm:t>
    </dgm:pt>
    <dgm:pt modelId="{D1F64DF3-6125-4020-A1BF-4C1641C86F41}">
      <dgm:prSet/>
      <dgm:spPr/>
      <dgm:t>
        <a:bodyPr/>
        <a:lstStyle/>
        <a:p>
          <a:pPr>
            <a:defRPr b="1"/>
          </a:pPr>
          <a:r>
            <a:rPr lang="en-US">
              <a:latin typeface="Times New Roman" panose="02020603050405020304" pitchFamily="18" charset="0"/>
              <a:cs typeface="Times New Roman" panose="02020603050405020304" pitchFamily="18" charset="0"/>
            </a:rPr>
            <a:t>Required Materials: </a:t>
          </a:r>
        </a:p>
      </dgm:t>
    </dgm:pt>
    <dgm:pt modelId="{C4E2B429-B64B-4EB6-AFB8-8F51421195A8}" type="parTrans" cxnId="{E43ECA58-3716-4F11-85BE-0440683A84C8}">
      <dgm:prSet/>
      <dgm:spPr/>
      <dgm:t>
        <a:bodyPr/>
        <a:lstStyle/>
        <a:p>
          <a:endParaRPr lang="en-US"/>
        </a:p>
      </dgm:t>
    </dgm:pt>
    <dgm:pt modelId="{F25C987E-B789-493B-9CC3-509C8C9D122F}" type="sibTrans" cxnId="{E43ECA58-3716-4F11-85BE-0440683A84C8}">
      <dgm:prSet/>
      <dgm:spPr/>
      <dgm:t>
        <a:bodyPr/>
        <a:lstStyle/>
        <a:p>
          <a:endParaRPr lang="en-US"/>
        </a:p>
      </dgm:t>
    </dgm:pt>
    <dgm:pt modelId="{E8064D49-015A-4AB3-A8E7-14D37E6C1EB8}">
      <dgm:prSet/>
      <dgm:spPr/>
      <dgm:t>
        <a:bodyPr/>
        <a:lstStyle/>
        <a:p>
          <a:r>
            <a:rPr lang="en-US">
              <a:latin typeface="Times New Roman" panose="02020603050405020304" pitchFamily="18" charset="0"/>
              <a:cs typeface="Times New Roman" panose="02020603050405020304" pitchFamily="18" charset="0"/>
            </a:rPr>
            <a:t>Easel Pad</a:t>
          </a:r>
        </a:p>
      </dgm:t>
    </dgm:pt>
    <dgm:pt modelId="{62F86A01-263F-4DB2-85F2-56705072EB6B}" type="parTrans" cxnId="{53C37610-B051-4788-B83D-DCD159BB9F3F}">
      <dgm:prSet/>
      <dgm:spPr/>
      <dgm:t>
        <a:bodyPr/>
        <a:lstStyle/>
        <a:p>
          <a:endParaRPr lang="en-US"/>
        </a:p>
      </dgm:t>
    </dgm:pt>
    <dgm:pt modelId="{4378843C-BD7A-4649-BAF6-86348380F72E}" type="sibTrans" cxnId="{53C37610-B051-4788-B83D-DCD159BB9F3F}">
      <dgm:prSet/>
      <dgm:spPr/>
      <dgm:t>
        <a:bodyPr/>
        <a:lstStyle/>
        <a:p>
          <a:endParaRPr lang="en-US"/>
        </a:p>
      </dgm:t>
    </dgm:pt>
    <dgm:pt modelId="{9FD146ED-7B5F-4640-8F2F-E15AEDCB979C}">
      <dgm:prSet/>
      <dgm:spPr/>
      <dgm:t>
        <a:bodyPr/>
        <a:lstStyle/>
        <a:p>
          <a:r>
            <a:rPr lang="en-US">
              <a:latin typeface="Times New Roman" panose="02020603050405020304" pitchFamily="18" charset="0"/>
              <a:cs typeface="Times New Roman" panose="02020603050405020304" pitchFamily="18" charset="0"/>
            </a:rPr>
            <a:t>Participant Manual </a:t>
          </a:r>
        </a:p>
      </dgm:t>
    </dgm:pt>
    <dgm:pt modelId="{82DD20DF-CC19-4ACE-9DF3-36B2459F325A}" type="parTrans" cxnId="{38122E3D-4165-40F8-9530-75DE0C665C36}">
      <dgm:prSet/>
      <dgm:spPr/>
      <dgm:t>
        <a:bodyPr/>
        <a:lstStyle/>
        <a:p>
          <a:endParaRPr lang="en-US"/>
        </a:p>
      </dgm:t>
    </dgm:pt>
    <dgm:pt modelId="{0BA51CBE-E29C-4B72-85FB-FDDDE427191E}" type="sibTrans" cxnId="{38122E3D-4165-40F8-9530-75DE0C665C36}">
      <dgm:prSet/>
      <dgm:spPr/>
      <dgm:t>
        <a:bodyPr/>
        <a:lstStyle/>
        <a:p>
          <a:endParaRPr lang="en-US"/>
        </a:p>
      </dgm:t>
    </dgm:pt>
    <dgm:pt modelId="{F90CF6D8-B6DD-479D-8816-F04CA6C70CDB}">
      <dgm:prSet/>
      <dgm:spPr/>
      <dgm:t>
        <a:bodyPr/>
        <a:lstStyle/>
        <a:p>
          <a:r>
            <a:rPr lang="en-US" dirty="0">
              <a:latin typeface="Times New Roman" panose="02020603050405020304" pitchFamily="18" charset="0"/>
              <a:cs typeface="Times New Roman" panose="02020603050405020304" pitchFamily="18" charset="0"/>
            </a:rPr>
            <a:t>Notepad for each participant</a:t>
          </a:r>
        </a:p>
      </dgm:t>
    </dgm:pt>
    <dgm:pt modelId="{D5E980DA-F9BC-485D-943C-97D0983ED79C}" type="parTrans" cxnId="{BD8A3A89-0976-4442-9967-988DEF5943F1}">
      <dgm:prSet/>
      <dgm:spPr/>
      <dgm:t>
        <a:bodyPr/>
        <a:lstStyle/>
        <a:p>
          <a:endParaRPr lang="en-US"/>
        </a:p>
      </dgm:t>
    </dgm:pt>
    <dgm:pt modelId="{7CF11DF5-7740-4335-AF6E-0EE858B50FB2}" type="sibTrans" cxnId="{BD8A3A89-0976-4442-9967-988DEF5943F1}">
      <dgm:prSet/>
      <dgm:spPr/>
      <dgm:t>
        <a:bodyPr/>
        <a:lstStyle/>
        <a:p>
          <a:endParaRPr lang="en-US"/>
        </a:p>
      </dgm:t>
    </dgm:pt>
    <dgm:pt modelId="{F3A745F7-E315-4914-8251-97B9DFC345E6}">
      <dgm:prSet/>
      <dgm:spPr/>
      <dgm:t>
        <a:bodyPr/>
        <a:lstStyle/>
        <a:p>
          <a:r>
            <a:rPr lang="en-US">
              <a:latin typeface="Times New Roman" panose="02020603050405020304" pitchFamily="18" charset="0"/>
              <a:cs typeface="Times New Roman" panose="02020603050405020304" pitchFamily="18" charset="0"/>
            </a:rPr>
            <a:t>Pens &amp; Pencils </a:t>
          </a:r>
        </a:p>
      </dgm:t>
    </dgm:pt>
    <dgm:pt modelId="{2740E72E-D18D-48C4-BF1A-E62453F4FD69}" type="parTrans" cxnId="{B8A1A6B5-B8D0-4210-BB3F-2DA0A768CC16}">
      <dgm:prSet/>
      <dgm:spPr/>
      <dgm:t>
        <a:bodyPr/>
        <a:lstStyle/>
        <a:p>
          <a:endParaRPr lang="en-US"/>
        </a:p>
      </dgm:t>
    </dgm:pt>
    <dgm:pt modelId="{EC72AF8E-7259-4ACE-9546-A18033CB6FB3}" type="sibTrans" cxnId="{B8A1A6B5-B8D0-4210-BB3F-2DA0A768CC16}">
      <dgm:prSet/>
      <dgm:spPr/>
      <dgm:t>
        <a:bodyPr/>
        <a:lstStyle/>
        <a:p>
          <a:endParaRPr lang="en-US"/>
        </a:p>
      </dgm:t>
    </dgm:pt>
    <dgm:pt modelId="{6C374E8C-A8E6-45F2-A298-A5853C4DFD18}">
      <dgm:prSet/>
      <dgm:spPr/>
      <dgm:t>
        <a:bodyPr/>
        <a:lstStyle/>
        <a:p>
          <a:pPr>
            <a:defRPr b="1"/>
          </a:pPr>
          <a:r>
            <a:rPr lang="en-US" dirty="0">
              <a:latin typeface="Times New Roman" panose="02020603050405020304" pitchFamily="18" charset="0"/>
              <a:cs typeface="Times New Roman" panose="02020603050405020304" pitchFamily="18" charset="0"/>
            </a:rPr>
            <a:t>Duration: 6 hours</a:t>
          </a:r>
        </a:p>
      </dgm:t>
    </dgm:pt>
    <dgm:pt modelId="{6252417E-81FD-4EE0-83DD-D3BAC8E3D767}" type="parTrans" cxnId="{155E3321-2606-4F4F-AE7C-A76C07C37E91}">
      <dgm:prSet/>
      <dgm:spPr/>
      <dgm:t>
        <a:bodyPr/>
        <a:lstStyle/>
        <a:p>
          <a:endParaRPr lang="en-US"/>
        </a:p>
      </dgm:t>
    </dgm:pt>
    <dgm:pt modelId="{B2CE9B67-B0B3-41A7-B8BB-45DFF0C8BE5A}" type="sibTrans" cxnId="{155E3321-2606-4F4F-AE7C-A76C07C37E91}">
      <dgm:prSet/>
      <dgm:spPr/>
      <dgm:t>
        <a:bodyPr/>
        <a:lstStyle/>
        <a:p>
          <a:endParaRPr lang="en-US"/>
        </a:p>
      </dgm:t>
    </dgm:pt>
    <dgm:pt modelId="{A35A9966-A9A0-4097-8845-857D24AE6010}" type="pres">
      <dgm:prSet presAssocID="{5C3FE596-3CF0-434D-A1C6-54201BAB80A8}" presName="root" presStyleCnt="0">
        <dgm:presLayoutVars>
          <dgm:dir/>
          <dgm:resizeHandles val="exact"/>
        </dgm:presLayoutVars>
      </dgm:prSet>
      <dgm:spPr/>
    </dgm:pt>
    <dgm:pt modelId="{1D2E8717-97E9-43A6-A405-CB1C4807641C}" type="pres">
      <dgm:prSet presAssocID="{75D83B07-374C-477C-9B12-D7757104603E}" presName="compNode" presStyleCnt="0"/>
      <dgm:spPr/>
    </dgm:pt>
    <dgm:pt modelId="{2E5ED103-CC3F-48A5-AA84-11D650D9E4BC}" type="pres">
      <dgm:prSet presAssocID="{75D83B07-374C-477C-9B12-D7757104603E}"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ead with Gears"/>
        </a:ext>
      </dgm:extLst>
    </dgm:pt>
    <dgm:pt modelId="{C5AD1A9F-4AAB-45DB-8E80-541626910560}" type="pres">
      <dgm:prSet presAssocID="{75D83B07-374C-477C-9B12-D7757104603E}" presName="iconSpace" presStyleCnt="0"/>
      <dgm:spPr/>
    </dgm:pt>
    <dgm:pt modelId="{D7F1D983-5749-4809-AD6C-892344DB3E57}" type="pres">
      <dgm:prSet presAssocID="{75D83B07-374C-477C-9B12-D7757104603E}" presName="parTx" presStyleLbl="revTx" presStyleIdx="0" presStyleCnt="6">
        <dgm:presLayoutVars>
          <dgm:chMax val="0"/>
          <dgm:chPref val="0"/>
        </dgm:presLayoutVars>
      </dgm:prSet>
      <dgm:spPr/>
    </dgm:pt>
    <dgm:pt modelId="{C95561F9-07F8-4942-839A-4AE1C6CAF497}" type="pres">
      <dgm:prSet presAssocID="{75D83B07-374C-477C-9B12-D7757104603E}" presName="txSpace" presStyleCnt="0"/>
      <dgm:spPr/>
    </dgm:pt>
    <dgm:pt modelId="{F4E559CF-8D59-41A0-A4EC-743A65D9DDA1}" type="pres">
      <dgm:prSet presAssocID="{75D83B07-374C-477C-9B12-D7757104603E}" presName="desTx" presStyleLbl="revTx" presStyleIdx="1" presStyleCnt="6">
        <dgm:presLayoutVars/>
      </dgm:prSet>
      <dgm:spPr/>
    </dgm:pt>
    <dgm:pt modelId="{65AFFAAC-D037-478D-905D-6EC3B548E8EF}" type="pres">
      <dgm:prSet presAssocID="{B784F67C-1798-4EBC-B597-D9404D4CF269}" presName="sibTrans" presStyleCnt="0"/>
      <dgm:spPr/>
    </dgm:pt>
    <dgm:pt modelId="{1BBB6522-6DF4-4233-A807-8F8534274BC6}" type="pres">
      <dgm:prSet presAssocID="{D1F64DF3-6125-4020-A1BF-4C1641C86F41}" presName="compNode" presStyleCnt="0"/>
      <dgm:spPr/>
    </dgm:pt>
    <dgm:pt modelId="{9FFF9C76-5FFF-489A-9D5E-8B2291B67E18}" type="pres">
      <dgm:prSet presAssocID="{D1F64DF3-6125-4020-A1BF-4C1641C86F41}"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Pencil"/>
        </a:ext>
      </dgm:extLst>
    </dgm:pt>
    <dgm:pt modelId="{61A1245C-E0C9-4442-B794-0CDAD3DB5922}" type="pres">
      <dgm:prSet presAssocID="{D1F64DF3-6125-4020-A1BF-4C1641C86F41}" presName="iconSpace" presStyleCnt="0"/>
      <dgm:spPr/>
    </dgm:pt>
    <dgm:pt modelId="{928BD0F5-35AF-4EA0-9411-242645764909}" type="pres">
      <dgm:prSet presAssocID="{D1F64DF3-6125-4020-A1BF-4C1641C86F41}" presName="parTx" presStyleLbl="revTx" presStyleIdx="2" presStyleCnt="6">
        <dgm:presLayoutVars>
          <dgm:chMax val="0"/>
          <dgm:chPref val="0"/>
        </dgm:presLayoutVars>
      </dgm:prSet>
      <dgm:spPr/>
    </dgm:pt>
    <dgm:pt modelId="{CAD8C53F-7C9A-447D-9048-53EB3226FDB4}" type="pres">
      <dgm:prSet presAssocID="{D1F64DF3-6125-4020-A1BF-4C1641C86F41}" presName="txSpace" presStyleCnt="0"/>
      <dgm:spPr/>
    </dgm:pt>
    <dgm:pt modelId="{9A7599B2-73E9-41BB-9AED-45A8F8A3037D}" type="pres">
      <dgm:prSet presAssocID="{D1F64DF3-6125-4020-A1BF-4C1641C86F41}" presName="desTx" presStyleLbl="revTx" presStyleIdx="3" presStyleCnt="6">
        <dgm:presLayoutVars/>
      </dgm:prSet>
      <dgm:spPr/>
    </dgm:pt>
    <dgm:pt modelId="{066D25B0-C4F0-488A-AA24-2D2C9C39961D}" type="pres">
      <dgm:prSet presAssocID="{F25C987E-B789-493B-9CC3-509C8C9D122F}" presName="sibTrans" presStyleCnt="0"/>
      <dgm:spPr/>
    </dgm:pt>
    <dgm:pt modelId="{9B697A01-F563-43B5-AD48-8CC08A6606FC}" type="pres">
      <dgm:prSet presAssocID="{6C374E8C-A8E6-45F2-A298-A5853C4DFD18}" presName="compNode" presStyleCnt="0"/>
      <dgm:spPr/>
    </dgm:pt>
    <dgm:pt modelId="{FE35D783-6DB6-46F1-980D-EF9C4C65D716}" type="pres">
      <dgm:prSet presAssocID="{6C374E8C-A8E6-45F2-A298-A5853C4DFD18}"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topwatch"/>
        </a:ext>
      </dgm:extLst>
    </dgm:pt>
    <dgm:pt modelId="{7A8D225A-FC1A-4A4A-BB97-5166D96FB5AF}" type="pres">
      <dgm:prSet presAssocID="{6C374E8C-A8E6-45F2-A298-A5853C4DFD18}" presName="iconSpace" presStyleCnt="0"/>
      <dgm:spPr/>
    </dgm:pt>
    <dgm:pt modelId="{3B40013B-ACBA-4478-8B60-362EF1FD0937}" type="pres">
      <dgm:prSet presAssocID="{6C374E8C-A8E6-45F2-A298-A5853C4DFD18}" presName="parTx" presStyleLbl="revTx" presStyleIdx="4" presStyleCnt="6">
        <dgm:presLayoutVars>
          <dgm:chMax val="0"/>
          <dgm:chPref val="0"/>
        </dgm:presLayoutVars>
      </dgm:prSet>
      <dgm:spPr/>
    </dgm:pt>
    <dgm:pt modelId="{C77B7831-CA77-4F6F-B792-8BEBA63E1791}" type="pres">
      <dgm:prSet presAssocID="{6C374E8C-A8E6-45F2-A298-A5853C4DFD18}" presName="txSpace" presStyleCnt="0"/>
      <dgm:spPr/>
    </dgm:pt>
    <dgm:pt modelId="{696D68A6-120B-4A6A-B67A-61242D930D93}" type="pres">
      <dgm:prSet presAssocID="{6C374E8C-A8E6-45F2-A298-A5853C4DFD18}" presName="desTx" presStyleLbl="revTx" presStyleIdx="5" presStyleCnt="6">
        <dgm:presLayoutVars/>
      </dgm:prSet>
      <dgm:spPr/>
    </dgm:pt>
  </dgm:ptLst>
  <dgm:cxnLst>
    <dgm:cxn modelId="{53C37610-B051-4788-B83D-DCD159BB9F3F}" srcId="{D1F64DF3-6125-4020-A1BF-4C1641C86F41}" destId="{E8064D49-015A-4AB3-A8E7-14D37E6C1EB8}" srcOrd="0" destOrd="0" parTransId="{62F86A01-263F-4DB2-85F2-56705072EB6B}" sibTransId="{4378843C-BD7A-4649-BAF6-86348380F72E}"/>
    <dgm:cxn modelId="{155E3321-2606-4F4F-AE7C-A76C07C37E91}" srcId="{5C3FE596-3CF0-434D-A1C6-54201BAB80A8}" destId="{6C374E8C-A8E6-45F2-A298-A5853C4DFD18}" srcOrd="2" destOrd="0" parTransId="{6252417E-81FD-4EE0-83DD-D3BAC8E3D767}" sibTransId="{B2CE9B67-B0B3-41A7-B8BB-45DFF0C8BE5A}"/>
    <dgm:cxn modelId="{38122E3D-4165-40F8-9530-75DE0C665C36}" srcId="{D1F64DF3-6125-4020-A1BF-4C1641C86F41}" destId="{9FD146ED-7B5F-4640-8F2F-E15AEDCB979C}" srcOrd="1" destOrd="0" parTransId="{82DD20DF-CC19-4ACE-9DF3-36B2459F325A}" sibTransId="{0BA51CBE-E29C-4B72-85FB-FDDDE427191E}"/>
    <dgm:cxn modelId="{05277544-8E8F-46BA-ABAC-7C0E95E61145}" type="presOf" srcId="{E8064D49-015A-4AB3-A8E7-14D37E6C1EB8}" destId="{9A7599B2-73E9-41BB-9AED-45A8F8A3037D}" srcOrd="0" destOrd="0" presId="urn:microsoft.com/office/officeart/2018/2/layout/IconLabelDescriptionList"/>
    <dgm:cxn modelId="{0E1CB648-74A8-40CB-A2E8-05DABCEA0C5D}" srcId="{5C3FE596-3CF0-434D-A1C6-54201BAB80A8}" destId="{75D83B07-374C-477C-9B12-D7757104603E}" srcOrd="0" destOrd="0" parTransId="{42CDFC25-9B5B-45EC-99B6-58DB8CEF1D7B}" sibTransId="{B784F67C-1798-4EBC-B597-D9404D4CF269}"/>
    <dgm:cxn modelId="{D60DD86A-42CC-4F2B-A150-470905999B74}" type="presOf" srcId="{75D83B07-374C-477C-9B12-D7757104603E}" destId="{D7F1D983-5749-4809-AD6C-892344DB3E57}" srcOrd="0" destOrd="0" presId="urn:microsoft.com/office/officeart/2018/2/layout/IconLabelDescriptionList"/>
    <dgm:cxn modelId="{97B1374D-F044-4DE6-A695-94E4C200352A}" type="presOf" srcId="{6C374E8C-A8E6-45F2-A298-A5853C4DFD18}" destId="{3B40013B-ACBA-4478-8B60-362EF1FD0937}" srcOrd="0" destOrd="0" presId="urn:microsoft.com/office/officeart/2018/2/layout/IconLabelDescriptionList"/>
    <dgm:cxn modelId="{E22D8778-30F7-4090-B755-9D5D21493F67}" type="presOf" srcId="{9FD146ED-7B5F-4640-8F2F-E15AEDCB979C}" destId="{9A7599B2-73E9-41BB-9AED-45A8F8A3037D}" srcOrd="0" destOrd="1" presId="urn:microsoft.com/office/officeart/2018/2/layout/IconLabelDescriptionList"/>
    <dgm:cxn modelId="{E43ECA58-3716-4F11-85BE-0440683A84C8}" srcId="{5C3FE596-3CF0-434D-A1C6-54201BAB80A8}" destId="{D1F64DF3-6125-4020-A1BF-4C1641C86F41}" srcOrd="1" destOrd="0" parTransId="{C4E2B429-B64B-4EB6-AFB8-8F51421195A8}" sibTransId="{F25C987E-B789-493B-9CC3-509C8C9D122F}"/>
    <dgm:cxn modelId="{A886AF59-F58F-42FE-823F-0FF02C8885B8}" type="presOf" srcId="{5C3FE596-3CF0-434D-A1C6-54201BAB80A8}" destId="{A35A9966-A9A0-4097-8845-857D24AE6010}" srcOrd="0" destOrd="0" presId="urn:microsoft.com/office/officeart/2018/2/layout/IconLabelDescriptionList"/>
    <dgm:cxn modelId="{D167F45A-2283-4E11-938F-0E70E535E06C}" type="presOf" srcId="{F3A745F7-E315-4914-8251-97B9DFC345E6}" destId="{9A7599B2-73E9-41BB-9AED-45A8F8A3037D}" srcOrd="0" destOrd="3" presId="urn:microsoft.com/office/officeart/2018/2/layout/IconLabelDescriptionList"/>
    <dgm:cxn modelId="{BD8A3A89-0976-4442-9967-988DEF5943F1}" srcId="{D1F64DF3-6125-4020-A1BF-4C1641C86F41}" destId="{F90CF6D8-B6DD-479D-8816-F04CA6C70CDB}" srcOrd="2" destOrd="0" parTransId="{D5E980DA-F9BC-485D-943C-97D0983ED79C}" sibTransId="{7CF11DF5-7740-4335-AF6E-0EE858B50FB2}"/>
    <dgm:cxn modelId="{E25AFD91-52AC-49B2-99C0-638A4DDDE85C}" srcId="{75D83B07-374C-477C-9B12-D7757104603E}" destId="{232E04ED-E4D2-4BF8-A4BB-A43C2C616649}" srcOrd="0" destOrd="0" parTransId="{7CE81A0E-B4B8-4FC8-8188-71BDBC86D111}" sibTransId="{D9291C23-9ABB-4BBB-917B-F1B05B557B41}"/>
    <dgm:cxn modelId="{B8A1A6B5-B8D0-4210-BB3F-2DA0A768CC16}" srcId="{D1F64DF3-6125-4020-A1BF-4C1641C86F41}" destId="{F3A745F7-E315-4914-8251-97B9DFC345E6}" srcOrd="3" destOrd="0" parTransId="{2740E72E-D18D-48C4-BF1A-E62453F4FD69}" sibTransId="{EC72AF8E-7259-4ACE-9546-A18033CB6FB3}"/>
    <dgm:cxn modelId="{863E64E0-14C0-4CFF-8AB8-100D4B5C7254}" type="presOf" srcId="{D1F64DF3-6125-4020-A1BF-4C1641C86F41}" destId="{928BD0F5-35AF-4EA0-9411-242645764909}" srcOrd="0" destOrd="0" presId="urn:microsoft.com/office/officeart/2018/2/layout/IconLabelDescriptionList"/>
    <dgm:cxn modelId="{0458AFE1-4558-4C45-8AF0-C870E3EB0C86}" type="presOf" srcId="{232E04ED-E4D2-4BF8-A4BB-A43C2C616649}" destId="{F4E559CF-8D59-41A0-A4EC-743A65D9DDA1}" srcOrd="0" destOrd="0" presId="urn:microsoft.com/office/officeart/2018/2/layout/IconLabelDescriptionList"/>
    <dgm:cxn modelId="{3143EEEB-72B6-4444-A577-7B80193D78CE}" type="presOf" srcId="{F90CF6D8-B6DD-479D-8816-F04CA6C70CDB}" destId="{9A7599B2-73E9-41BB-9AED-45A8F8A3037D}" srcOrd="0" destOrd="2" presId="urn:microsoft.com/office/officeart/2018/2/layout/IconLabelDescriptionList"/>
    <dgm:cxn modelId="{36A1601B-C385-4F13-BF7D-88BE4CEE7D29}" type="presParOf" srcId="{A35A9966-A9A0-4097-8845-857D24AE6010}" destId="{1D2E8717-97E9-43A6-A405-CB1C4807641C}" srcOrd="0" destOrd="0" presId="urn:microsoft.com/office/officeart/2018/2/layout/IconLabelDescriptionList"/>
    <dgm:cxn modelId="{6EEF6218-D68D-4D79-AB0C-3C79E5782004}" type="presParOf" srcId="{1D2E8717-97E9-43A6-A405-CB1C4807641C}" destId="{2E5ED103-CC3F-48A5-AA84-11D650D9E4BC}" srcOrd="0" destOrd="0" presId="urn:microsoft.com/office/officeart/2018/2/layout/IconLabelDescriptionList"/>
    <dgm:cxn modelId="{19B3847D-D503-403E-AEB9-49B1FEEB1370}" type="presParOf" srcId="{1D2E8717-97E9-43A6-A405-CB1C4807641C}" destId="{C5AD1A9F-4AAB-45DB-8E80-541626910560}" srcOrd="1" destOrd="0" presId="urn:microsoft.com/office/officeart/2018/2/layout/IconLabelDescriptionList"/>
    <dgm:cxn modelId="{E908D26D-5076-4A38-841A-9F3EB7FDB1C9}" type="presParOf" srcId="{1D2E8717-97E9-43A6-A405-CB1C4807641C}" destId="{D7F1D983-5749-4809-AD6C-892344DB3E57}" srcOrd="2" destOrd="0" presId="urn:microsoft.com/office/officeart/2018/2/layout/IconLabelDescriptionList"/>
    <dgm:cxn modelId="{037F6A7F-EE47-4269-9AE1-F347CA5E2A28}" type="presParOf" srcId="{1D2E8717-97E9-43A6-A405-CB1C4807641C}" destId="{C95561F9-07F8-4942-839A-4AE1C6CAF497}" srcOrd="3" destOrd="0" presId="urn:microsoft.com/office/officeart/2018/2/layout/IconLabelDescriptionList"/>
    <dgm:cxn modelId="{B33C0B19-EC5C-4E82-BF1F-A116DD02EAE5}" type="presParOf" srcId="{1D2E8717-97E9-43A6-A405-CB1C4807641C}" destId="{F4E559CF-8D59-41A0-A4EC-743A65D9DDA1}" srcOrd="4" destOrd="0" presId="urn:microsoft.com/office/officeart/2018/2/layout/IconLabelDescriptionList"/>
    <dgm:cxn modelId="{9F675D7D-C832-4F13-856E-7567A632E1B2}" type="presParOf" srcId="{A35A9966-A9A0-4097-8845-857D24AE6010}" destId="{65AFFAAC-D037-478D-905D-6EC3B548E8EF}" srcOrd="1" destOrd="0" presId="urn:microsoft.com/office/officeart/2018/2/layout/IconLabelDescriptionList"/>
    <dgm:cxn modelId="{9589726F-9125-485E-9F8A-E8AC7885559B}" type="presParOf" srcId="{A35A9966-A9A0-4097-8845-857D24AE6010}" destId="{1BBB6522-6DF4-4233-A807-8F8534274BC6}" srcOrd="2" destOrd="0" presId="urn:microsoft.com/office/officeart/2018/2/layout/IconLabelDescriptionList"/>
    <dgm:cxn modelId="{92F9F6DC-EEED-486D-8E5D-1B811EB2DF36}" type="presParOf" srcId="{1BBB6522-6DF4-4233-A807-8F8534274BC6}" destId="{9FFF9C76-5FFF-489A-9D5E-8B2291B67E18}" srcOrd="0" destOrd="0" presId="urn:microsoft.com/office/officeart/2018/2/layout/IconLabelDescriptionList"/>
    <dgm:cxn modelId="{2A36EA7F-2BF9-48D1-B4B2-85876B2444D7}" type="presParOf" srcId="{1BBB6522-6DF4-4233-A807-8F8534274BC6}" destId="{61A1245C-E0C9-4442-B794-0CDAD3DB5922}" srcOrd="1" destOrd="0" presId="urn:microsoft.com/office/officeart/2018/2/layout/IconLabelDescriptionList"/>
    <dgm:cxn modelId="{BADF9C0C-E364-4BB9-8CF8-AF16A51F6288}" type="presParOf" srcId="{1BBB6522-6DF4-4233-A807-8F8534274BC6}" destId="{928BD0F5-35AF-4EA0-9411-242645764909}" srcOrd="2" destOrd="0" presId="urn:microsoft.com/office/officeart/2018/2/layout/IconLabelDescriptionList"/>
    <dgm:cxn modelId="{3993953A-3E33-4F34-99E6-16AAF55E553A}" type="presParOf" srcId="{1BBB6522-6DF4-4233-A807-8F8534274BC6}" destId="{CAD8C53F-7C9A-447D-9048-53EB3226FDB4}" srcOrd="3" destOrd="0" presId="urn:microsoft.com/office/officeart/2018/2/layout/IconLabelDescriptionList"/>
    <dgm:cxn modelId="{76D06F2A-CAEF-4A6E-BC91-B2CF3EAD4D73}" type="presParOf" srcId="{1BBB6522-6DF4-4233-A807-8F8534274BC6}" destId="{9A7599B2-73E9-41BB-9AED-45A8F8A3037D}" srcOrd="4" destOrd="0" presId="urn:microsoft.com/office/officeart/2018/2/layout/IconLabelDescriptionList"/>
    <dgm:cxn modelId="{6FCAA603-C9AF-482E-B94B-6A25991D87A1}" type="presParOf" srcId="{A35A9966-A9A0-4097-8845-857D24AE6010}" destId="{066D25B0-C4F0-488A-AA24-2D2C9C39961D}" srcOrd="3" destOrd="0" presId="urn:microsoft.com/office/officeart/2018/2/layout/IconLabelDescriptionList"/>
    <dgm:cxn modelId="{C0A87FA9-D256-4B9F-9550-F88360B9EAC7}" type="presParOf" srcId="{A35A9966-A9A0-4097-8845-857D24AE6010}" destId="{9B697A01-F563-43B5-AD48-8CC08A6606FC}" srcOrd="4" destOrd="0" presId="urn:microsoft.com/office/officeart/2018/2/layout/IconLabelDescriptionList"/>
    <dgm:cxn modelId="{325936CB-B642-4592-9A5E-B56945277FB8}" type="presParOf" srcId="{9B697A01-F563-43B5-AD48-8CC08A6606FC}" destId="{FE35D783-6DB6-46F1-980D-EF9C4C65D716}" srcOrd="0" destOrd="0" presId="urn:microsoft.com/office/officeart/2018/2/layout/IconLabelDescriptionList"/>
    <dgm:cxn modelId="{1E9ECEBA-26B6-442C-979E-3EDE0F7617AA}" type="presParOf" srcId="{9B697A01-F563-43B5-AD48-8CC08A6606FC}" destId="{7A8D225A-FC1A-4A4A-BB97-5166D96FB5AF}" srcOrd="1" destOrd="0" presId="urn:microsoft.com/office/officeart/2018/2/layout/IconLabelDescriptionList"/>
    <dgm:cxn modelId="{B64D972A-5627-4493-AB62-DB263845B8F3}" type="presParOf" srcId="{9B697A01-F563-43B5-AD48-8CC08A6606FC}" destId="{3B40013B-ACBA-4478-8B60-362EF1FD0937}" srcOrd="2" destOrd="0" presId="urn:microsoft.com/office/officeart/2018/2/layout/IconLabelDescriptionList"/>
    <dgm:cxn modelId="{5D882028-3564-448A-B7E4-C00694DA501A}" type="presParOf" srcId="{9B697A01-F563-43B5-AD48-8CC08A6606FC}" destId="{C77B7831-CA77-4F6F-B792-8BEBA63E1791}" srcOrd="3" destOrd="0" presId="urn:microsoft.com/office/officeart/2018/2/layout/IconLabelDescriptionList"/>
    <dgm:cxn modelId="{F59887A3-CEDD-4A90-B366-07DF929E0D50}" type="presParOf" srcId="{9B697A01-F563-43B5-AD48-8CC08A6606FC}" destId="{696D68A6-120B-4A6A-B67A-61242D930D93}" srcOrd="4" destOrd="0" presId="urn:microsoft.com/office/officeart/2018/2/layout/IconLabelDescrip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4617343-51F0-44DF-9A75-CD06E69AEADD}" type="doc">
      <dgm:prSet loTypeId="urn:microsoft.com/office/officeart/2005/8/layout/hProcess6" loCatId="process" qsTypeId="urn:microsoft.com/office/officeart/2005/8/quickstyle/simple1" qsCatId="simple" csTypeId="urn:microsoft.com/office/officeart/2005/8/colors/accent1_2" csCatId="accent1" phldr="1"/>
      <dgm:spPr/>
      <dgm:t>
        <a:bodyPr/>
        <a:lstStyle/>
        <a:p>
          <a:endParaRPr lang="en-US"/>
        </a:p>
      </dgm:t>
    </dgm:pt>
    <dgm:pt modelId="{DC7D6361-B394-4CD6-8821-680F827B5AB7}">
      <dgm:prSet phldrT="[Text]"/>
      <dgm:spPr/>
      <dgm:t>
        <a:bodyPr/>
        <a:lstStyle/>
        <a:p>
          <a:r>
            <a:rPr lang="en-US" dirty="0"/>
            <a:t>Amygdala</a:t>
          </a:r>
        </a:p>
      </dgm:t>
    </dgm:pt>
    <dgm:pt modelId="{72EB807E-0185-41E1-9F6A-C6AA0BFFDBBB}" type="parTrans" cxnId="{9648F7EE-D69C-4738-9D3B-B4E402A2119E}">
      <dgm:prSet/>
      <dgm:spPr/>
      <dgm:t>
        <a:bodyPr/>
        <a:lstStyle/>
        <a:p>
          <a:endParaRPr lang="en-US"/>
        </a:p>
      </dgm:t>
    </dgm:pt>
    <dgm:pt modelId="{25577FD6-8A89-4D10-8085-3555DE8D1A4C}" type="sibTrans" cxnId="{9648F7EE-D69C-4738-9D3B-B4E402A2119E}">
      <dgm:prSet/>
      <dgm:spPr/>
      <dgm:t>
        <a:bodyPr/>
        <a:lstStyle/>
        <a:p>
          <a:endParaRPr lang="en-US"/>
        </a:p>
      </dgm:t>
    </dgm:pt>
    <dgm:pt modelId="{09270FAF-C115-4179-99B1-8C0DB17501F4}">
      <dgm:prSet phldrT="[Text]"/>
      <dgm:spPr/>
      <dgm:t>
        <a:bodyPr/>
        <a:lstStyle/>
        <a:p>
          <a:pPr algn="l"/>
          <a:r>
            <a:rPr lang="en-US" dirty="0"/>
            <a:t>Detects Situation of danger </a:t>
          </a:r>
        </a:p>
      </dgm:t>
    </dgm:pt>
    <dgm:pt modelId="{7EC785D1-664A-4C08-B8CB-91D7D8E25C1B}" type="parTrans" cxnId="{D8A1CA0A-CF00-4FDB-92F6-3C6083333C4C}">
      <dgm:prSet/>
      <dgm:spPr/>
      <dgm:t>
        <a:bodyPr/>
        <a:lstStyle/>
        <a:p>
          <a:endParaRPr lang="en-US"/>
        </a:p>
      </dgm:t>
    </dgm:pt>
    <dgm:pt modelId="{89A84590-E856-4E48-9CA3-DFB05EDABF50}" type="sibTrans" cxnId="{D8A1CA0A-CF00-4FDB-92F6-3C6083333C4C}">
      <dgm:prSet/>
      <dgm:spPr/>
      <dgm:t>
        <a:bodyPr/>
        <a:lstStyle/>
        <a:p>
          <a:endParaRPr lang="en-US"/>
        </a:p>
      </dgm:t>
    </dgm:pt>
    <dgm:pt modelId="{060836DA-80DD-4D17-B49E-28CAA115908F}">
      <dgm:prSet phldrT="[Text]"/>
      <dgm:spPr/>
      <dgm:t>
        <a:bodyPr/>
        <a:lstStyle/>
        <a:p>
          <a:r>
            <a:rPr lang="en-US" dirty="0"/>
            <a:t>Sympathetic Nervous System Activates</a:t>
          </a:r>
        </a:p>
      </dgm:t>
    </dgm:pt>
    <dgm:pt modelId="{D48D772F-8DD6-42CC-8F6B-23CC889EDC83}" type="parTrans" cxnId="{A1F346CE-AE12-49AC-B87C-7484E11901A8}">
      <dgm:prSet/>
      <dgm:spPr/>
      <dgm:t>
        <a:bodyPr/>
        <a:lstStyle/>
        <a:p>
          <a:endParaRPr lang="en-US"/>
        </a:p>
      </dgm:t>
    </dgm:pt>
    <dgm:pt modelId="{57E17428-E3D5-495B-ADE6-AD67F5E1C4C1}" type="sibTrans" cxnId="{A1F346CE-AE12-49AC-B87C-7484E11901A8}">
      <dgm:prSet/>
      <dgm:spPr/>
      <dgm:t>
        <a:bodyPr/>
        <a:lstStyle/>
        <a:p>
          <a:endParaRPr lang="en-US"/>
        </a:p>
      </dgm:t>
    </dgm:pt>
    <dgm:pt modelId="{912C0E3E-BB07-4EF3-B4F3-2852535B5398}">
      <dgm:prSet phldrT="[Text]"/>
      <dgm:spPr/>
      <dgm:t>
        <a:bodyPr/>
        <a:lstStyle/>
        <a:p>
          <a:pPr algn="l">
            <a:buFont typeface="Arial" panose="020B0604020202020204" pitchFamily="34" charset="0"/>
            <a:buChar char="•"/>
          </a:pPr>
          <a:r>
            <a:rPr lang="en-US" dirty="0"/>
            <a:t>Stress hormones released</a:t>
          </a:r>
        </a:p>
      </dgm:t>
    </dgm:pt>
    <dgm:pt modelId="{A1960BB1-71BA-4B1C-95C9-021AD11F2E9B}" type="parTrans" cxnId="{E4269974-6680-4C9E-9AB7-0D58EF3A04DA}">
      <dgm:prSet/>
      <dgm:spPr/>
      <dgm:t>
        <a:bodyPr/>
        <a:lstStyle/>
        <a:p>
          <a:endParaRPr lang="en-US"/>
        </a:p>
      </dgm:t>
    </dgm:pt>
    <dgm:pt modelId="{0CA6D032-5460-428E-8C03-05DDC6B66E95}" type="sibTrans" cxnId="{E4269974-6680-4C9E-9AB7-0D58EF3A04DA}">
      <dgm:prSet/>
      <dgm:spPr/>
      <dgm:t>
        <a:bodyPr/>
        <a:lstStyle/>
        <a:p>
          <a:endParaRPr lang="en-US"/>
        </a:p>
      </dgm:t>
    </dgm:pt>
    <dgm:pt modelId="{690DD562-D8B5-4B60-9342-B9B38C66465D}">
      <dgm:prSet phldrT="[Text]"/>
      <dgm:spPr/>
      <dgm:t>
        <a:bodyPr/>
        <a:lstStyle/>
        <a:p>
          <a:r>
            <a:rPr lang="en-US" dirty="0"/>
            <a:t>Bodily</a:t>
          </a:r>
        </a:p>
        <a:p>
          <a:r>
            <a:rPr lang="en-US" dirty="0"/>
            <a:t>reactions</a:t>
          </a:r>
        </a:p>
      </dgm:t>
    </dgm:pt>
    <dgm:pt modelId="{1A213D65-906B-42BF-9C5B-7C43D160D425}" type="parTrans" cxnId="{D99DDBE4-CB27-4042-A118-44BF56E76BF1}">
      <dgm:prSet/>
      <dgm:spPr/>
      <dgm:t>
        <a:bodyPr/>
        <a:lstStyle/>
        <a:p>
          <a:endParaRPr lang="en-US"/>
        </a:p>
      </dgm:t>
    </dgm:pt>
    <dgm:pt modelId="{D5A11C27-D7F9-4192-AC09-A3950A0ACD34}" type="sibTrans" cxnId="{D99DDBE4-CB27-4042-A118-44BF56E76BF1}">
      <dgm:prSet/>
      <dgm:spPr/>
      <dgm:t>
        <a:bodyPr/>
        <a:lstStyle/>
        <a:p>
          <a:endParaRPr lang="en-US"/>
        </a:p>
      </dgm:t>
    </dgm:pt>
    <dgm:pt modelId="{17508904-0156-4D28-9AE2-4E2B584F4EFB}">
      <dgm:prSet phldrT="[Text]"/>
      <dgm:spPr/>
      <dgm:t>
        <a:bodyPr/>
        <a:lstStyle/>
        <a:p>
          <a:r>
            <a:rPr lang="en-US" dirty="0"/>
            <a:t>Prolonged state of alarm </a:t>
          </a:r>
        </a:p>
      </dgm:t>
    </dgm:pt>
    <dgm:pt modelId="{969CCC1B-8EEB-4A67-A9B4-C7DF9A5C51D9}" type="parTrans" cxnId="{C1D86588-29C2-432C-97BB-EDABA8E3FB0F}">
      <dgm:prSet/>
      <dgm:spPr/>
      <dgm:t>
        <a:bodyPr/>
        <a:lstStyle/>
        <a:p>
          <a:endParaRPr lang="en-US"/>
        </a:p>
      </dgm:t>
    </dgm:pt>
    <dgm:pt modelId="{BC6FA7B8-9CD3-47DD-817A-9392A6F83520}" type="sibTrans" cxnId="{C1D86588-29C2-432C-97BB-EDABA8E3FB0F}">
      <dgm:prSet/>
      <dgm:spPr/>
      <dgm:t>
        <a:bodyPr/>
        <a:lstStyle/>
        <a:p>
          <a:endParaRPr lang="en-US"/>
        </a:p>
      </dgm:t>
    </dgm:pt>
    <dgm:pt modelId="{B3CD7D5B-D32B-4BE3-AFE4-4C16310C40FB}" type="pres">
      <dgm:prSet presAssocID="{F4617343-51F0-44DF-9A75-CD06E69AEADD}" presName="theList" presStyleCnt="0">
        <dgm:presLayoutVars>
          <dgm:dir/>
          <dgm:animLvl val="lvl"/>
          <dgm:resizeHandles val="exact"/>
        </dgm:presLayoutVars>
      </dgm:prSet>
      <dgm:spPr/>
    </dgm:pt>
    <dgm:pt modelId="{92DADF39-C0FF-41FF-ACC3-C2B52B05D568}" type="pres">
      <dgm:prSet presAssocID="{DC7D6361-B394-4CD6-8821-680F827B5AB7}" presName="compNode" presStyleCnt="0"/>
      <dgm:spPr/>
    </dgm:pt>
    <dgm:pt modelId="{033468F1-7CD6-43EA-806A-A9990F99BCC2}" type="pres">
      <dgm:prSet presAssocID="{DC7D6361-B394-4CD6-8821-680F827B5AB7}" presName="noGeometry" presStyleCnt="0"/>
      <dgm:spPr/>
    </dgm:pt>
    <dgm:pt modelId="{7E7D9DFF-E265-4943-BB27-C5F9D9873F50}" type="pres">
      <dgm:prSet presAssocID="{DC7D6361-B394-4CD6-8821-680F827B5AB7}" presName="childTextVisible" presStyleLbl="bgAccFollowNode1" presStyleIdx="0" presStyleCnt="3">
        <dgm:presLayoutVars>
          <dgm:bulletEnabled val="1"/>
        </dgm:presLayoutVars>
      </dgm:prSet>
      <dgm:spPr/>
    </dgm:pt>
    <dgm:pt modelId="{C3A0B42B-6AA7-45CB-8A59-4EDA354015BF}" type="pres">
      <dgm:prSet presAssocID="{DC7D6361-B394-4CD6-8821-680F827B5AB7}" presName="childTextHidden" presStyleLbl="bgAccFollowNode1" presStyleIdx="0" presStyleCnt="3"/>
      <dgm:spPr/>
    </dgm:pt>
    <dgm:pt modelId="{5393B1E0-FD87-4E38-8200-82892BA706B7}" type="pres">
      <dgm:prSet presAssocID="{DC7D6361-B394-4CD6-8821-680F827B5AB7}" presName="parentText" presStyleLbl="node1" presStyleIdx="0" presStyleCnt="3">
        <dgm:presLayoutVars>
          <dgm:chMax val="1"/>
          <dgm:bulletEnabled val="1"/>
        </dgm:presLayoutVars>
      </dgm:prSet>
      <dgm:spPr/>
    </dgm:pt>
    <dgm:pt modelId="{14335639-1121-497A-B7A5-D743126ED4CB}" type="pres">
      <dgm:prSet presAssocID="{DC7D6361-B394-4CD6-8821-680F827B5AB7}" presName="aSpace" presStyleCnt="0"/>
      <dgm:spPr/>
    </dgm:pt>
    <dgm:pt modelId="{63D1AC29-10CE-4E14-B30B-C03F5591ABDD}" type="pres">
      <dgm:prSet presAssocID="{060836DA-80DD-4D17-B49E-28CAA115908F}" presName="compNode" presStyleCnt="0"/>
      <dgm:spPr/>
    </dgm:pt>
    <dgm:pt modelId="{713219BB-7861-4B60-99D0-50AFA81C4582}" type="pres">
      <dgm:prSet presAssocID="{060836DA-80DD-4D17-B49E-28CAA115908F}" presName="noGeometry" presStyleCnt="0"/>
      <dgm:spPr/>
    </dgm:pt>
    <dgm:pt modelId="{8AD7B235-154E-4DA6-AFCB-09D16E6B9E93}" type="pres">
      <dgm:prSet presAssocID="{060836DA-80DD-4D17-B49E-28CAA115908F}" presName="childTextVisible" presStyleLbl="bgAccFollowNode1" presStyleIdx="1" presStyleCnt="3">
        <dgm:presLayoutVars>
          <dgm:bulletEnabled val="1"/>
        </dgm:presLayoutVars>
      </dgm:prSet>
      <dgm:spPr/>
    </dgm:pt>
    <dgm:pt modelId="{F983E76A-C10A-4056-ACFF-C856FE83D22A}" type="pres">
      <dgm:prSet presAssocID="{060836DA-80DD-4D17-B49E-28CAA115908F}" presName="childTextHidden" presStyleLbl="bgAccFollowNode1" presStyleIdx="1" presStyleCnt="3"/>
      <dgm:spPr/>
    </dgm:pt>
    <dgm:pt modelId="{CC59CF51-5410-48B9-BE82-FEE703D875A0}" type="pres">
      <dgm:prSet presAssocID="{060836DA-80DD-4D17-B49E-28CAA115908F}" presName="parentText" presStyleLbl="node1" presStyleIdx="1" presStyleCnt="3">
        <dgm:presLayoutVars>
          <dgm:chMax val="1"/>
          <dgm:bulletEnabled val="1"/>
        </dgm:presLayoutVars>
      </dgm:prSet>
      <dgm:spPr/>
    </dgm:pt>
    <dgm:pt modelId="{4732ACC9-01E0-4606-BC19-FA701B689882}" type="pres">
      <dgm:prSet presAssocID="{060836DA-80DD-4D17-B49E-28CAA115908F}" presName="aSpace" presStyleCnt="0"/>
      <dgm:spPr/>
    </dgm:pt>
    <dgm:pt modelId="{6FFCC108-7274-4E96-8BB6-F9EAD287117B}" type="pres">
      <dgm:prSet presAssocID="{690DD562-D8B5-4B60-9342-B9B38C66465D}" presName="compNode" presStyleCnt="0"/>
      <dgm:spPr/>
    </dgm:pt>
    <dgm:pt modelId="{D1650B67-01EB-484F-BA73-E8B57B174A1F}" type="pres">
      <dgm:prSet presAssocID="{690DD562-D8B5-4B60-9342-B9B38C66465D}" presName="noGeometry" presStyleCnt="0"/>
      <dgm:spPr/>
    </dgm:pt>
    <dgm:pt modelId="{48941B4F-0D4B-42A2-97E8-C09C62DEBD05}" type="pres">
      <dgm:prSet presAssocID="{690DD562-D8B5-4B60-9342-B9B38C66465D}" presName="childTextVisible" presStyleLbl="bgAccFollowNode1" presStyleIdx="2" presStyleCnt="3">
        <dgm:presLayoutVars>
          <dgm:bulletEnabled val="1"/>
        </dgm:presLayoutVars>
      </dgm:prSet>
      <dgm:spPr/>
    </dgm:pt>
    <dgm:pt modelId="{E574A5E3-2CE7-483F-BD2C-7916F3B2CC20}" type="pres">
      <dgm:prSet presAssocID="{690DD562-D8B5-4B60-9342-B9B38C66465D}" presName="childTextHidden" presStyleLbl="bgAccFollowNode1" presStyleIdx="2" presStyleCnt="3"/>
      <dgm:spPr/>
    </dgm:pt>
    <dgm:pt modelId="{F40446F2-ECD1-456A-A2EE-83E4F1EC9BE6}" type="pres">
      <dgm:prSet presAssocID="{690DD562-D8B5-4B60-9342-B9B38C66465D}" presName="parentText" presStyleLbl="node1" presStyleIdx="2" presStyleCnt="3">
        <dgm:presLayoutVars>
          <dgm:chMax val="1"/>
          <dgm:bulletEnabled val="1"/>
        </dgm:presLayoutVars>
      </dgm:prSet>
      <dgm:spPr/>
    </dgm:pt>
  </dgm:ptLst>
  <dgm:cxnLst>
    <dgm:cxn modelId="{F7177F09-6BE6-400A-A584-DFEEDC9E8DCE}" type="presOf" srcId="{690DD562-D8B5-4B60-9342-B9B38C66465D}" destId="{F40446F2-ECD1-456A-A2EE-83E4F1EC9BE6}" srcOrd="0" destOrd="0" presId="urn:microsoft.com/office/officeart/2005/8/layout/hProcess6"/>
    <dgm:cxn modelId="{D8A1CA0A-CF00-4FDB-92F6-3C6083333C4C}" srcId="{DC7D6361-B394-4CD6-8821-680F827B5AB7}" destId="{09270FAF-C115-4179-99B1-8C0DB17501F4}" srcOrd="0" destOrd="0" parTransId="{7EC785D1-664A-4C08-B8CB-91D7D8E25C1B}" sibTransId="{89A84590-E856-4E48-9CA3-DFB05EDABF50}"/>
    <dgm:cxn modelId="{593CFE16-9EC3-4F23-80F3-A9DA2BC89CB8}" type="presOf" srcId="{09270FAF-C115-4179-99B1-8C0DB17501F4}" destId="{7E7D9DFF-E265-4943-BB27-C5F9D9873F50}" srcOrd="0" destOrd="0" presId="urn:microsoft.com/office/officeart/2005/8/layout/hProcess6"/>
    <dgm:cxn modelId="{9CAAFB1E-2159-46EC-8F89-7B26474BC263}" type="presOf" srcId="{912C0E3E-BB07-4EF3-B4F3-2852535B5398}" destId="{8AD7B235-154E-4DA6-AFCB-09D16E6B9E93}" srcOrd="0" destOrd="0" presId="urn:microsoft.com/office/officeart/2005/8/layout/hProcess6"/>
    <dgm:cxn modelId="{377AA028-6D9C-4AAE-B8F2-76BE93DB353D}" type="presOf" srcId="{F4617343-51F0-44DF-9A75-CD06E69AEADD}" destId="{B3CD7D5B-D32B-4BE3-AFE4-4C16310C40FB}" srcOrd="0" destOrd="0" presId="urn:microsoft.com/office/officeart/2005/8/layout/hProcess6"/>
    <dgm:cxn modelId="{7D008D2C-48DF-4B14-9AB7-88F393BFE816}" type="presOf" srcId="{DC7D6361-B394-4CD6-8821-680F827B5AB7}" destId="{5393B1E0-FD87-4E38-8200-82892BA706B7}" srcOrd="0" destOrd="0" presId="urn:microsoft.com/office/officeart/2005/8/layout/hProcess6"/>
    <dgm:cxn modelId="{E4269974-6680-4C9E-9AB7-0D58EF3A04DA}" srcId="{060836DA-80DD-4D17-B49E-28CAA115908F}" destId="{912C0E3E-BB07-4EF3-B4F3-2852535B5398}" srcOrd="0" destOrd="0" parTransId="{A1960BB1-71BA-4B1C-95C9-021AD11F2E9B}" sibTransId="{0CA6D032-5460-428E-8C03-05DDC6B66E95}"/>
    <dgm:cxn modelId="{1BFAB07C-5A8A-4FE6-A12C-4A6A702EB445}" type="presOf" srcId="{09270FAF-C115-4179-99B1-8C0DB17501F4}" destId="{C3A0B42B-6AA7-45CB-8A59-4EDA354015BF}" srcOrd="1" destOrd="0" presId="urn:microsoft.com/office/officeart/2005/8/layout/hProcess6"/>
    <dgm:cxn modelId="{99CD6C85-8635-4873-B0BB-D5872CE19409}" type="presOf" srcId="{912C0E3E-BB07-4EF3-B4F3-2852535B5398}" destId="{F983E76A-C10A-4056-ACFF-C856FE83D22A}" srcOrd="1" destOrd="0" presId="urn:microsoft.com/office/officeart/2005/8/layout/hProcess6"/>
    <dgm:cxn modelId="{C1D86588-29C2-432C-97BB-EDABA8E3FB0F}" srcId="{690DD562-D8B5-4B60-9342-B9B38C66465D}" destId="{17508904-0156-4D28-9AE2-4E2B584F4EFB}" srcOrd="0" destOrd="0" parTransId="{969CCC1B-8EEB-4A67-A9B4-C7DF9A5C51D9}" sibTransId="{BC6FA7B8-9CD3-47DD-817A-9392A6F83520}"/>
    <dgm:cxn modelId="{457B148A-212C-4889-BF3B-AC4E24F03276}" type="presOf" srcId="{17508904-0156-4D28-9AE2-4E2B584F4EFB}" destId="{48941B4F-0D4B-42A2-97E8-C09C62DEBD05}" srcOrd="0" destOrd="0" presId="urn:microsoft.com/office/officeart/2005/8/layout/hProcess6"/>
    <dgm:cxn modelId="{A1F346CE-AE12-49AC-B87C-7484E11901A8}" srcId="{F4617343-51F0-44DF-9A75-CD06E69AEADD}" destId="{060836DA-80DD-4D17-B49E-28CAA115908F}" srcOrd="1" destOrd="0" parTransId="{D48D772F-8DD6-42CC-8F6B-23CC889EDC83}" sibTransId="{57E17428-E3D5-495B-ADE6-AD67F5E1C4C1}"/>
    <dgm:cxn modelId="{F9CCF9D4-C5AE-4F6F-B934-D31499A58602}" type="presOf" srcId="{060836DA-80DD-4D17-B49E-28CAA115908F}" destId="{CC59CF51-5410-48B9-BE82-FEE703D875A0}" srcOrd="0" destOrd="0" presId="urn:microsoft.com/office/officeart/2005/8/layout/hProcess6"/>
    <dgm:cxn modelId="{D99DDBE4-CB27-4042-A118-44BF56E76BF1}" srcId="{F4617343-51F0-44DF-9A75-CD06E69AEADD}" destId="{690DD562-D8B5-4B60-9342-B9B38C66465D}" srcOrd="2" destOrd="0" parTransId="{1A213D65-906B-42BF-9C5B-7C43D160D425}" sibTransId="{D5A11C27-D7F9-4192-AC09-A3950A0ACD34}"/>
    <dgm:cxn modelId="{DF40E2ED-FBF0-4E6C-ABD2-94AE9D027A21}" type="presOf" srcId="{17508904-0156-4D28-9AE2-4E2B584F4EFB}" destId="{E574A5E3-2CE7-483F-BD2C-7916F3B2CC20}" srcOrd="1" destOrd="0" presId="urn:microsoft.com/office/officeart/2005/8/layout/hProcess6"/>
    <dgm:cxn modelId="{9648F7EE-D69C-4738-9D3B-B4E402A2119E}" srcId="{F4617343-51F0-44DF-9A75-CD06E69AEADD}" destId="{DC7D6361-B394-4CD6-8821-680F827B5AB7}" srcOrd="0" destOrd="0" parTransId="{72EB807E-0185-41E1-9F6A-C6AA0BFFDBBB}" sibTransId="{25577FD6-8A89-4D10-8085-3555DE8D1A4C}"/>
    <dgm:cxn modelId="{ADB9CB3B-5170-4CE1-A2D1-41934702CF5B}" type="presParOf" srcId="{B3CD7D5B-D32B-4BE3-AFE4-4C16310C40FB}" destId="{92DADF39-C0FF-41FF-ACC3-C2B52B05D568}" srcOrd="0" destOrd="0" presId="urn:microsoft.com/office/officeart/2005/8/layout/hProcess6"/>
    <dgm:cxn modelId="{7A8193FE-942B-4347-B3ED-481DB67DB25C}" type="presParOf" srcId="{92DADF39-C0FF-41FF-ACC3-C2B52B05D568}" destId="{033468F1-7CD6-43EA-806A-A9990F99BCC2}" srcOrd="0" destOrd="0" presId="urn:microsoft.com/office/officeart/2005/8/layout/hProcess6"/>
    <dgm:cxn modelId="{AA4C7420-95B0-42B2-B099-E9E0F5B86521}" type="presParOf" srcId="{92DADF39-C0FF-41FF-ACC3-C2B52B05D568}" destId="{7E7D9DFF-E265-4943-BB27-C5F9D9873F50}" srcOrd="1" destOrd="0" presId="urn:microsoft.com/office/officeart/2005/8/layout/hProcess6"/>
    <dgm:cxn modelId="{5F782EB6-D404-4761-A9CE-2C462B080C54}" type="presParOf" srcId="{92DADF39-C0FF-41FF-ACC3-C2B52B05D568}" destId="{C3A0B42B-6AA7-45CB-8A59-4EDA354015BF}" srcOrd="2" destOrd="0" presId="urn:microsoft.com/office/officeart/2005/8/layout/hProcess6"/>
    <dgm:cxn modelId="{31B6553F-1362-46D6-A3BB-88F1E7AA85B8}" type="presParOf" srcId="{92DADF39-C0FF-41FF-ACC3-C2B52B05D568}" destId="{5393B1E0-FD87-4E38-8200-82892BA706B7}" srcOrd="3" destOrd="0" presId="urn:microsoft.com/office/officeart/2005/8/layout/hProcess6"/>
    <dgm:cxn modelId="{1DF5BEC6-BDB6-4310-A2BB-A6717CA68A5A}" type="presParOf" srcId="{B3CD7D5B-D32B-4BE3-AFE4-4C16310C40FB}" destId="{14335639-1121-497A-B7A5-D743126ED4CB}" srcOrd="1" destOrd="0" presId="urn:microsoft.com/office/officeart/2005/8/layout/hProcess6"/>
    <dgm:cxn modelId="{3B71E241-F6F8-4BDB-9394-C1FC60D3F6DD}" type="presParOf" srcId="{B3CD7D5B-D32B-4BE3-AFE4-4C16310C40FB}" destId="{63D1AC29-10CE-4E14-B30B-C03F5591ABDD}" srcOrd="2" destOrd="0" presId="urn:microsoft.com/office/officeart/2005/8/layout/hProcess6"/>
    <dgm:cxn modelId="{A674432B-FEE3-4FBA-B535-F84841B434D3}" type="presParOf" srcId="{63D1AC29-10CE-4E14-B30B-C03F5591ABDD}" destId="{713219BB-7861-4B60-99D0-50AFA81C4582}" srcOrd="0" destOrd="0" presId="urn:microsoft.com/office/officeart/2005/8/layout/hProcess6"/>
    <dgm:cxn modelId="{A8BF524D-57DA-4215-B02D-7F8DCA5C6637}" type="presParOf" srcId="{63D1AC29-10CE-4E14-B30B-C03F5591ABDD}" destId="{8AD7B235-154E-4DA6-AFCB-09D16E6B9E93}" srcOrd="1" destOrd="0" presId="urn:microsoft.com/office/officeart/2005/8/layout/hProcess6"/>
    <dgm:cxn modelId="{C6750CAA-1651-4862-A1EB-9BAB35279454}" type="presParOf" srcId="{63D1AC29-10CE-4E14-B30B-C03F5591ABDD}" destId="{F983E76A-C10A-4056-ACFF-C856FE83D22A}" srcOrd="2" destOrd="0" presId="urn:microsoft.com/office/officeart/2005/8/layout/hProcess6"/>
    <dgm:cxn modelId="{AF1A116F-A5C3-4007-8847-666139D9C733}" type="presParOf" srcId="{63D1AC29-10CE-4E14-B30B-C03F5591ABDD}" destId="{CC59CF51-5410-48B9-BE82-FEE703D875A0}" srcOrd="3" destOrd="0" presId="urn:microsoft.com/office/officeart/2005/8/layout/hProcess6"/>
    <dgm:cxn modelId="{AC4E06F4-8F29-438A-9D9B-FA339886905F}" type="presParOf" srcId="{B3CD7D5B-D32B-4BE3-AFE4-4C16310C40FB}" destId="{4732ACC9-01E0-4606-BC19-FA701B689882}" srcOrd="3" destOrd="0" presId="urn:microsoft.com/office/officeart/2005/8/layout/hProcess6"/>
    <dgm:cxn modelId="{0B2CC18D-5C1E-4140-951F-57BF76701A6F}" type="presParOf" srcId="{B3CD7D5B-D32B-4BE3-AFE4-4C16310C40FB}" destId="{6FFCC108-7274-4E96-8BB6-F9EAD287117B}" srcOrd="4" destOrd="0" presId="urn:microsoft.com/office/officeart/2005/8/layout/hProcess6"/>
    <dgm:cxn modelId="{ACE21ECE-10A4-42F9-95E9-A0CE115C70CD}" type="presParOf" srcId="{6FFCC108-7274-4E96-8BB6-F9EAD287117B}" destId="{D1650B67-01EB-484F-BA73-E8B57B174A1F}" srcOrd="0" destOrd="0" presId="urn:microsoft.com/office/officeart/2005/8/layout/hProcess6"/>
    <dgm:cxn modelId="{651943DC-0EA9-4E1B-8A6C-2587DAD4BF6E}" type="presParOf" srcId="{6FFCC108-7274-4E96-8BB6-F9EAD287117B}" destId="{48941B4F-0D4B-42A2-97E8-C09C62DEBD05}" srcOrd="1" destOrd="0" presId="urn:microsoft.com/office/officeart/2005/8/layout/hProcess6"/>
    <dgm:cxn modelId="{8DF5E1D8-E47F-4619-819C-B58BDA728277}" type="presParOf" srcId="{6FFCC108-7274-4E96-8BB6-F9EAD287117B}" destId="{E574A5E3-2CE7-483F-BD2C-7916F3B2CC20}" srcOrd="2" destOrd="0" presId="urn:microsoft.com/office/officeart/2005/8/layout/hProcess6"/>
    <dgm:cxn modelId="{91CFB6BF-FD81-41B7-93B5-D5827AB74BDA}" type="presParOf" srcId="{6FFCC108-7274-4E96-8BB6-F9EAD287117B}" destId="{F40446F2-ECD1-456A-A2EE-83E4F1EC9BE6}" srcOrd="3" destOrd="0" presId="urn:microsoft.com/office/officeart/2005/8/layout/hProcess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5ED103-CC3F-48A5-AA84-11D650D9E4BC}">
      <dsp:nvSpPr>
        <dsp:cNvPr id="0" name=""/>
        <dsp:cNvSpPr/>
      </dsp:nvSpPr>
      <dsp:spPr>
        <a:xfrm>
          <a:off x="2039" y="315718"/>
          <a:ext cx="1138429" cy="113842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7F1D983-5749-4809-AD6C-892344DB3E57}">
      <dsp:nvSpPr>
        <dsp:cNvPr id="0" name=""/>
        <dsp:cNvSpPr/>
      </dsp:nvSpPr>
      <dsp:spPr>
        <a:xfrm>
          <a:off x="2039" y="1582623"/>
          <a:ext cx="3252656" cy="4878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1289050">
            <a:lnSpc>
              <a:spcPct val="90000"/>
            </a:lnSpc>
            <a:spcBef>
              <a:spcPct val="0"/>
            </a:spcBef>
            <a:spcAft>
              <a:spcPct val="35000"/>
            </a:spcAft>
            <a:buNone/>
            <a:defRPr b="1"/>
          </a:pPr>
          <a:r>
            <a:rPr lang="en-US" sz="2900" kern="1200">
              <a:latin typeface="Times New Roman" panose="02020603050405020304" pitchFamily="18" charset="0"/>
              <a:cs typeface="Times New Roman" panose="02020603050405020304" pitchFamily="18" charset="0"/>
            </a:rPr>
            <a:t>Methodology:</a:t>
          </a:r>
        </a:p>
      </dsp:txBody>
      <dsp:txXfrm>
        <a:off x="2039" y="1582623"/>
        <a:ext cx="3252656" cy="487898"/>
      </dsp:txXfrm>
    </dsp:sp>
    <dsp:sp modelId="{F4E559CF-8D59-41A0-A4EC-743A65D9DDA1}">
      <dsp:nvSpPr>
        <dsp:cNvPr id="0" name=""/>
        <dsp:cNvSpPr/>
      </dsp:nvSpPr>
      <dsp:spPr>
        <a:xfrm>
          <a:off x="2039" y="2130278"/>
          <a:ext cx="3252656" cy="11732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55650">
            <a:lnSpc>
              <a:spcPct val="90000"/>
            </a:lnSpc>
            <a:spcBef>
              <a:spcPct val="0"/>
            </a:spcBef>
            <a:spcAft>
              <a:spcPct val="35000"/>
            </a:spcAft>
            <a:buNone/>
          </a:pPr>
          <a:r>
            <a:rPr lang="en-US" sz="1700" kern="1200" dirty="0">
              <a:latin typeface="Times New Roman" panose="02020603050405020304" pitchFamily="18" charset="0"/>
              <a:cs typeface="Times New Roman" panose="02020603050405020304" pitchFamily="18" charset="0"/>
            </a:rPr>
            <a:t>Active discussion</a:t>
          </a:r>
        </a:p>
        <a:p>
          <a:pPr marL="0" lvl="0" indent="0" algn="l" defTabSz="755650">
            <a:lnSpc>
              <a:spcPct val="90000"/>
            </a:lnSpc>
            <a:spcBef>
              <a:spcPct val="0"/>
            </a:spcBef>
            <a:spcAft>
              <a:spcPct val="35000"/>
            </a:spcAft>
            <a:buNone/>
          </a:pPr>
          <a:r>
            <a:rPr lang="en-US" sz="1700" kern="1200" dirty="0">
              <a:latin typeface="Times New Roman" panose="02020603050405020304" pitchFamily="18" charset="0"/>
              <a:cs typeface="Times New Roman" panose="02020603050405020304" pitchFamily="18" charset="0"/>
            </a:rPr>
            <a:t>Case Study </a:t>
          </a:r>
        </a:p>
        <a:p>
          <a:pPr marL="0" lvl="0" indent="0" algn="l" defTabSz="755650">
            <a:lnSpc>
              <a:spcPct val="90000"/>
            </a:lnSpc>
            <a:spcBef>
              <a:spcPct val="0"/>
            </a:spcBef>
            <a:spcAft>
              <a:spcPct val="35000"/>
            </a:spcAft>
            <a:buNone/>
          </a:pPr>
          <a:r>
            <a:rPr lang="en-US" sz="1700" kern="1200" dirty="0">
              <a:latin typeface="Times New Roman" panose="02020603050405020304" pitchFamily="18" charset="0"/>
              <a:cs typeface="Times New Roman" panose="02020603050405020304" pitchFamily="18" charset="0"/>
            </a:rPr>
            <a:t>Role Play</a:t>
          </a:r>
        </a:p>
      </dsp:txBody>
      <dsp:txXfrm>
        <a:off x="2039" y="2130278"/>
        <a:ext cx="3252656" cy="1173245"/>
      </dsp:txXfrm>
    </dsp:sp>
    <dsp:sp modelId="{9FFF9C76-5FFF-489A-9D5E-8B2291B67E18}">
      <dsp:nvSpPr>
        <dsp:cNvPr id="0" name=""/>
        <dsp:cNvSpPr/>
      </dsp:nvSpPr>
      <dsp:spPr>
        <a:xfrm>
          <a:off x="3823910" y="315718"/>
          <a:ext cx="1138429" cy="113842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28BD0F5-35AF-4EA0-9411-242645764909}">
      <dsp:nvSpPr>
        <dsp:cNvPr id="0" name=""/>
        <dsp:cNvSpPr/>
      </dsp:nvSpPr>
      <dsp:spPr>
        <a:xfrm>
          <a:off x="3823910" y="1582623"/>
          <a:ext cx="3252656" cy="4878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1289050">
            <a:lnSpc>
              <a:spcPct val="90000"/>
            </a:lnSpc>
            <a:spcBef>
              <a:spcPct val="0"/>
            </a:spcBef>
            <a:spcAft>
              <a:spcPct val="35000"/>
            </a:spcAft>
            <a:buNone/>
            <a:defRPr b="1"/>
          </a:pPr>
          <a:r>
            <a:rPr lang="en-US" sz="2900" kern="1200">
              <a:latin typeface="Times New Roman" panose="02020603050405020304" pitchFamily="18" charset="0"/>
              <a:cs typeface="Times New Roman" panose="02020603050405020304" pitchFamily="18" charset="0"/>
            </a:rPr>
            <a:t>Required Materials: </a:t>
          </a:r>
        </a:p>
      </dsp:txBody>
      <dsp:txXfrm>
        <a:off x="3823910" y="1582623"/>
        <a:ext cx="3252656" cy="487898"/>
      </dsp:txXfrm>
    </dsp:sp>
    <dsp:sp modelId="{9A7599B2-73E9-41BB-9AED-45A8F8A3037D}">
      <dsp:nvSpPr>
        <dsp:cNvPr id="0" name=""/>
        <dsp:cNvSpPr/>
      </dsp:nvSpPr>
      <dsp:spPr>
        <a:xfrm>
          <a:off x="3823910" y="2130278"/>
          <a:ext cx="3252656" cy="11732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55650">
            <a:lnSpc>
              <a:spcPct val="90000"/>
            </a:lnSpc>
            <a:spcBef>
              <a:spcPct val="0"/>
            </a:spcBef>
            <a:spcAft>
              <a:spcPct val="35000"/>
            </a:spcAft>
            <a:buNone/>
          </a:pPr>
          <a:r>
            <a:rPr lang="en-US" sz="1700" kern="1200">
              <a:latin typeface="Times New Roman" panose="02020603050405020304" pitchFamily="18" charset="0"/>
              <a:cs typeface="Times New Roman" panose="02020603050405020304" pitchFamily="18" charset="0"/>
            </a:rPr>
            <a:t>Easel Pad</a:t>
          </a:r>
        </a:p>
        <a:p>
          <a:pPr marL="0" lvl="0" indent="0" algn="l" defTabSz="755650">
            <a:lnSpc>
              <a:spcPct val="90000"/>
            </a:lnSpc>
            <a:spcBef>
              <a:spcPct val="0"/>
            </a:spcBef>
            <a:spcAft>
              <a:spcPct val="35000"/>
            </a:spcAft>
            <a:buNone/>
          </a:pPr>
          <a:r>
            <a:rPr lang="en-US" sz="1700" kern="1200">
              <a:latin typeface="Times New Roman" panose="02020603050405020304" pitchFamily="18" charset="0"/>
              <a:cs typeface="Times New Roman" panose="02020603050405020304" pitchFamily="18" charset="0"/>
            </a:rPr>
            <a:t>Participant Manual </a:t>
          </a:r>
        </a:p>
        <a:p>
          <a:pPr marL="0" lvl="0" indent="0" algn="l" defTabSz="755650">
            <a:lnSpc>
              <a:spcPct val="90000"/>
            </a:lnSpc>
            <a:spcBef>
              <a:spcPct val="0"/>
            </a:spcBef>
            <a:spcAft>
              <a:spcPct val="35000"/>
            </a:spcAft>
            <a:buNone/>
          </a:pPr>
          <a:r>
            <a:rPr lang="en-US" sz="1700" kern="1200" dirty="0">
              <a:latin typeface="Times New Roman" panose="02020603050405020304" pitchFamily="18" charset="0"/>
              <a:cs typeface="Times New Roman" panose="02020603050405020304" pitchFamily="18" charset="0"/>
            </a:rPr>
            <a:t>Notepad for each participant</a:t>
          </a:r>
        </a:p>
        <a:p>
          <a:pPr marL="0" lvl="0" indent="0" algn="l" defTabSz="755650">
            <a:lnSpc>
              <a:spcPct val="90000"/>
            </a:lnSpc>
            <a:spcBef>
              <a:spcPct val="0"/>
            </a:spcBef>
            <a:spcAft>
              <a:spcPct val="35000"/>
            </a:spcAft>
            <a:buNone/>
          </a:pPr>
          <a:r>
            <a:rPr lang="en-US" sz="1700" kern="1200">
              <a:latin typeface="Times New Roman" panose="02020603050405020304" pitchFamily="18" charset="0"/>
              <a:cs typeface="Times New Roman" panose="02020603050405020304" pitchFamily="18" charset="0"/>
            </a:rPr>
            <a:t>Pens &amp; Pencils </a:t>
          </a:r>
        </a:p>
      </dsp:txBody>
      <dsp:txXfrm>
        <a:off x="3823910" y="2130278"/>
        <a:ext cx="3252656" cy="1173245"/>
      </dsp:txXfrm>
    </dsp:sp>
    <dsp:sp modelId="{FE35D783-6DB6-46F1-980D-EF9C4C65D716}">
      <dsp:nvSpPr>
        <dsp:cNvPr id="0" name=""/>
        <dsp:cNvSpPr/>
      </dsp:nvSpPr>
      <dsp:spPr>
        <a:xfrm>
          <a:off x="7645781" y="315718"/>
          <a:ext cx="1138429" cy="113842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B40013B-ACBA-4478-8B60-362EF1FD0937}">
      <dsp:nvSpPr>
        <dsp:cNvPr id="0" name=""/>
        <dsp:cNvSpPr/>
      </dsp:nvSpPr>
      <dsp:spPr>
        <a:xfrm>
          <a:off x="7645781" y="1582623"/>
          <a:ext cx="3252656" cy="4878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1289050">
            <a:lnSpc>
              <a:spcPct val="90000"/>
            </a:lnSpc>
            <a:spcBef>
              <a:spcPct val="0"/>
            </a:spcBef>
            <a:spcAft>
              <a:spcPct val="35000"/>
            </a:spcAft>
            <a:buNone/>
            <a:defRPr b="1"/>
          </a:pPr>
          <a:r>
            <a:rPr lang="en-US" sz="2900" kern="1200" dirty="0">
              <a:latin typeface="Times New Roman" panose="02020603050405020304" pitchFamily="18" charset="0"/>
              <a:cs typeface="Times New Roman" panose="02020603050405020304" pitchFamily="18" charset="0"/>
            </a:rPr>
            <a:t>Duration: 6 hours</a:t>
          </a:r>
        </a:p>
      </dsp:txBody>
      <dsp:txXfrm>
        <a:off x="7645781" y="1582623"/>
        <a:ext cx="3252656" cy="487898"/>
      </dsp:txXfrm>
    </dsp:sp>
    <dsp:sp modelId="{696D68A6-120B-4A6A-B67A-61242D930D93}">
      <dsp:nvSpPr>
        <dsp:cNvPr id="0" name=""/>
        <dsp:cNvSpPr/>
      </dsp:nvSpPr>
      <dsp:spPr>
        <a:xfrm>
          <a:off x="7645781" y="2130278"/>
          <a:ext cx="3252656" cy="1173245"/>
        </a:xfrm>
        <a:prstGeom prst="rect">
          <a:avLst/>
        </a:prstGeom>
        <a:noFill/>
        <a:ln>
          <a:noFill/>
        </a:ln>
        <a:effectLst/>
      </dsp:spPr>
      <dsp:style>
        <a:lnRef idx="0">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7D9DFF-E265-4943-BB27-C5F9D9873F50}">
      <dsp:nvSpPr>
        <dsp:cNvPr id="0" name=""/>
        <dsp:cNvSpPr/>
      </dsp:nvSpPr>
      <dsp:spPr>
        <a:xfrm>
          <a:off x="653206" y="877979"/>
          <a:ext cx="2593181" cy="2266766"/>
        </a:xfrm>
        <a:prstGeom prst="rightArrow">
          <a:avLst>
            <a:gd name="adj1" fmla="val 70000"/>
            <a:gd name="adj2" fmla="val 50000"/>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5880" tIns="13970" rIns="27940" bIns="13970" numCol="1" spcCol="1270" anchor="ctr" anchorCtr="0">
          <a:noAutofit/>
        </a:bodyPr>
        <a:lstStyle/>
        <a:p>
          <a:pPr marL="0" lvl="0" indent="0" algn="l" defTabSz="977900">
            <a:lnSpc>
              <a:spcPct val="90000"/>
            </a:lnSpc>
            <a:spcBef>
              <a:spcPct val="0"/>
            </a:spcBef>
            <a:spcAft>
              <a:spcPct val="35000"/>
            </a:spcAft>
            <a:buNone/>
          </a:pPr>
          <a:r>
            <a:rPr lang="en-US" sz="2200" kern="1200" dirty="0"/>
            <a:t>Detects Situation of danger </a:t>
          </a:r>
        </a:p>
      </dsp:txBody>
      <dsp:txXfrm>
        <a:off x="1301501" y="1217994"/>
        <a:ext cx="1264175" cy="1586736"/>
      </dsp:txXfrm>
    </dsp:sp>
    <dsp:sp modelId="{5393B1E0-FD87-4E38-8200-82892BA706B7}">
      <dsp:nvSpPr>
        <dsp:cNvPr id="0" name=""/>
        <dsp:cNvSpPr/>
      </dsp:nvSpPr>
      <dsp:spPr>
        <a:xfrm>
          <a:off x="4911" y="1363067"/>
          <a:ext cx="1296590" cy="1296590"/>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t>Amygdala</a:t>
          </a:r>
        </a:p>
      </dsp:txBody>
      <dsp:txXfrm>
        <a:off x="194792" y="1552948"/>
        <a:ext cx="916828" cy="916828"/>
      </dsp:txXfrm>
    </dsp:sp>
    <dsp:sp modelId="{8AD7B235-154E-4DA6-AFCB-09D16E6B9E93}">
      <dsp:nvSpPr>
        <dsp:cNvPr id="0" name=""/>
        <dsp:cNvSpPr/>
      </dsp:nvSpPr>
      <dsp:spPr>
        <a:xfrm>
          <a:off x="4056757" y="877979"/>
          <a:ext cx="2593181" cy="2266766"/>
        </a:xfrm>
        <a:prstGeom prst="rightArrow">
          <a:avLst>
            <a:gd name="adj1" fmla="val 70000"/>
            <a:gd name="adj2" fmla="val 50000"/>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5880" tIns="13970" rIns="27940" bIns="13970" numCol="1" spcCol="1270" anchor="ctr" anchorCtr="0">
          <a:noAutofit/>
        </a:bodyPr>
        <a:lstStyle/>
        <a:p>
          <a:pPr marL="0" lvl="0" indent="0" algn="l" defTabSz="977900">
            <a:lnSpc>
              <a:spcPct val="90000"/>
            </a:lnSpc>
            <a:spcBef>
              <a:spcPct val="0"/>
            </a:spcBef>
            <a:spcAft>
              <a:spcPct val="35000"/>
            </a:spcAft>
            <a:buFont typeface="Arial" panose="020B0604020202020204" pitchFamily="34" charset="0"/>
            <a:buNone/>
          </a:pPr>
          <a:r>
            <a:rPr lang="en-US" sz="2200" kern="1200" dirty="0"/>
            <a:t>Stress hormones released</a:t>
          </a:r>
        </a:p>
      </dsp:txBody>
      <dsp:txXfrm>
        <a:off x="4705052" y="1217994"/>
        <a:ext cx="1264175" cy="1586736"/>
      </dsp:txXfrm>
    </dsp:sp>
    <dsp:sp modelId="{CC59CF51-5410-48B9-BE82-FEE703D875A0}">
      <dsp:nvSpPr>
        <dsp:cNvPr id="0" name=""/>
        <dsp:cNvSpPr/>
      </dsp:nvSpPr>
      <dsp:spPr>
        <a:xfrm>
          <a:off x="3408461" y="1363067"/>
          <a:ext cx="1296590" cy="1296590"/>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t>Sympathetic Nervous System Activates</a:t>
          </a:r>
        </a:p>
      </dsp:txBody>
      <dsp:txXfrm>
        <a:off x="3598342" y="1552948"/>
        <a:ext cx="916828" cy="916828"/>
      </dsp:txXfrm>
    </dsp:sp>
    <dsp:sp modelId="{48941B4F-0D4B-42A2-97E8-C09C62DEBD05}">
      <dsp:nvSpPr>
        <dsp:cNvPr id="0" name=""/>
        <dsp:cNvSpPr/>
      </dsp:nvSpPr>
      <dsp:spPr>
        <a:xfrm>
          <a:off x="7460307" y="877979"/>
          <a:ext cx="2593181" cy="2266766"/>
        </a:xfrm>
        <a:prstGeom prst="rightArrow">
          <a:avLst>
            <a:gd name="adj1" fmla="val 70000"/>
            <a:gd name="adj2" fmla="val 50000"/>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5880" tIns="13970" rIns="27940" bIns="13970" numCol="1" spcCol="1270" anchor="ctr" anchorCtr="0">
          <a:noAutofit/>
        </a:bodyPr>
        <a:lstStyle/>
        <a:p>
          <a:pPr marL="0" lvl="0" indent="0" algn="ctr" defTabSz="977900">
            <a:lnSpc>
              <a:spcPct val="90000"/>
            </a:lnSpc>
            <a:spcBef>
              <a:spcPct val="0"/>
            </a:spcBef>
            <a:spcAft>
              <a:spcPct val="35000"/>
            </a:spcAft>
            <a:buNone/>
          </a:pPr>
          <a:r>
            <a:rPr lang="en-US" sz="2200" kern="1200" dirty="0"/>
            <a:t>Prolonged state of alarm </a:t>
          </a:r>
        </a:p>
      </dsp:txBody>
      <dsp:txXfrm>
        <a:off x="8108602" y="1217994"/>
        <a:ext cx="1264175" cy="1586736"/>
      </dsp:txXfrm>
    </dsp:sp>
    <dsp:sp modelId="{F40446F2-ECD1-456A-A2EE-83E4F1EC9BE6}">
      <dsp:nvSpPr>
        <dsp:cNvPr id="0" name=""/>
        <dsp:cNvSpPr/>
      </dsp:nvSpPr>
      <dsp:spPr>
        <a:xfrm>
          <a:off x="6812012" y="1363067"/>
          <a:ext cx="1296590" cy="1296590"/>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t>Bodily</a:t>
          </a:r>
        </a:p>
        <a:p>
          <a:pPr marL="0" lvl="0" indent="0" algn="ctr" defTabSz="622300">
            <a:lnSpc>
              <a:spcPct val="90000"/>
            </a:lnSpc>
            <a:spcBef>
              <a:spcPct val="0"/>
            </a:spcBef>
            <a:spcAft>
              <a:spcPct val="35000"/>
            </a:spcAft>
            <a:buNone/>
          </a:pPr>
          <a:r>
            <a:rPr lang="en-US" sz="1400" kern="1200" dirty="0"/>
            <a:t>reactions</a:t>
          </a:r>
        </a:p>
      </dsp:txBody>
      <dsp:txXfrm>
        <a:off x="7001893" y="1552948"/>
        <a:ext cx="916828" cy="916828"/>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hProcess6">
  <dgm:title val=""/>
  <dgm:desc val=""/>
  <dgm:catLst>
    <dgm:cat type="process"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theList">
    <dgm:varLst>
      <dgm:dir/>
      <dgm:animLvl val="lvl"/>
      <dgm:resizeHandles val="exact"/>
    </dgm:varLst>
    <dgm:choose name="Name0">
      <dgm:if name="Name1" func="var" arg="dir" op="equ" val="norm">
        <dgm:alg type="lin">
          <dgm:param type="linDir" val="fromL"/>
          <dgm:param type="nodeHorzAlign" val="l"/>
        </dgm:alg>
      </dgm:if>
      <dgm:else name="Name2">
        <dgm:alg type="lin">
          <dgm:param type="linDir" val="fromR"/>
          <dgm:param type="nodeHorzAlign" val="r"/>
        </dgm:alg>
      </dgm:else>
    </dgm:choose>
    <dgm:shape xmlns:r="http://schemas.openxmlformats.org/officeDocument/2006/relationships" r:blip="">
      <dgm:adjLst/>
    </dgm:shape>
    <dgm:presOf/>
    <dgm:constrLst>
      <dgm:constr type="w" for="ch" forName="compNode" refType="w"/>
      <dgm:constr type="h" for="ch" forName="compNode" refType="w" refFor="ch" refForName="compNode" fact="0.7"/>
      <dgm:constr type="ctrY" for="ch" forName="compNode" refType="h" fact="0.5"/>
      <dgm:constr type="w" for="ch" forName="aSpace" refType="w" fact="0.05"/>
      <dgm:constr type="primFontSz" for="des" forName="childTextHidden" op="equ" val="65"/>
      <dgm:constr type="primFontSz" for="des" forName="parentText" op="equ"/>
    </dgm:constrLst>
    <dgm:ruleLst/>
    <dgm:forEach name="aNodeForEach" axis="ch" ptType="node">
      <dgm:layoutNode name="compNode">
        <dgm:alg type="composite">
          <dgm:param type="ar" val="1.43"/>
        </dgm:alg>
        <dgm:shape xmlns:r="http://schemas.openxmlformats.org/officeDocument/2006/relationships" r:blip="">
          <dgm:adjLst/>
        </dgm:shape>
        <dgm:presOf/>
        <dgm:choose name="Name3">
          <dgm:if name="Name4" func="var" arg="dir" op="equ" val="norm">
            <dgm:constrLst>
              <dgm:constr type="w" for="ch" forName="childTextVisible" refType="w" fact="0.8"/>
              <dgm:constr type="h" for="ch" forName="childTextVisible" refType="h"/>
              <dgm:constr type="r" for="ch" forName="childTextVisible" refType="w"/>
              <dgm:constr type="w" for="ch" forName="childTextHidden" refType="w" fact="0.6"/>
              <dgm:constr type="h" for="ch" forName="childTextHidden" refType="h"/>
              <dgm:constr type="r" for="ch" forName="childTextHidden" refType="w"/>
              <dgm:constr type="l" for="ch" forName="parentText"/>
              <dgm:constr type="w" for="ch" forName="parentText" refType="w" fact="0.4"/>
              <dgm:constr type="h" for="ch" forName="parentText" refType="w" refFor="ch" refForName="parentText" op="equ"/>
              <dgm:constr type="ctrY" for="ch" forName="parentText" refType="h" fact="0.5"/>
            </dgm:constrLst>
          </dgm:if>
          <dgm:else name="Name5">
            <dgm:constrLst>
              <dgm:constr type="w" for="ch" forName="childTextVisible" refType="w" fact="0.8"/>
              <dgm:constr type="h" for="ch" forName="childTextVisible" refType="h"/>
              <dgm:constr type="l" for="ch" forName="childTextVisible"/>
              <dgm:constr type="w" for="ch" forName="childTextHidden" refType="w" fact="0.6"/>
              <dgm:constr type="h" for="ch" forName="childTextHidden" refType="h"/>
              <dgm:constr type="l" for="ch" forName="childTextHidden"/>
              <dgm:constr type="r" for="ch" forName="parentText" refType="w"/>
              <dgm:constr type="w" for="ch" forName="parentText" refType="w" fact="0.4"/>
              <dgm:constr type="h" for="ch" forName="parentText" refType="w" refFor="ch" refForName="parentText" op="equ"/>
              <dgm:constr type="ctrY" for="ch" forName="parentText" refType="h" fact="0.5"/>
            </dgm:constrLst>
          </dgm:else>
        </dgm:choose>
        <dgm:ruleLst/>
        <dgm:layoutNode name="noGeometry">
          <dgm:alg type="sp"/>
          <dgm:shape xmlns:r="http://schemas.openxmlformats.org/officeDocument/2006/relationships" r:blip="">
            <dgm:adjLst/>
          </dgm:shape>
          <dgm:presOf/>
          <dgm:constrLst/>
          <dgm:ruleLst/>
        </dgm:layoutNode>
        <dgm:layoutNode name="childTextVisible" styleLbl="bgAccFollowNode1">
          <dgm:varLst>
            <dgm:bulletEnabled val="1"/>
          </dgm:varLst>
          <dgm:alg type="sp"/>
          <dgm:choose name="Name6">
            <dgm:if name="Name7" func="var" arg="dir" op="equ" val="norm">
              <dgm:shape xmlns:r="http://schemas.openxmlformats.org/officeDocument/2006/relationships" type="rightArrow" r:blip="">
                <dgm:adjLst>
                  <dgm:adj idx="1" val="0.7"/>
                  <dgm:adj idx="2" val="0.5"/>
                </dgm:adjLst>
              </dgm:shape>
            </dgm:if>
            <dgm:else name="Name8">
              <dgm:shape xmlns:r="http://schemas.openxmlformats.org/officeDocument/2006/relationships" type="leftArrow" r:blip="">
                <dgm:adjLst>
                  <dgm:adj idx="1" val="0.7"/>
                  <dgm:adj idx="2" val="0.5"/>
                </dgm:adjLst>
              </dgm:shape>
            </dgm:else>
          </dgm:choose>
          <dgm:presOf axis="des" ptType="node"/>
          <dgm:constrLst/>
          <dgm:ruleLst/>
        </dgm:layoutNode>
        <dgm:layoutNode name="childTextHidden" styleLbl="bgAccFollowNode1">
          <dgm:choose name="Name9">
            <dgm:if name="Name10" axis="des followSib" ptType="node node" st="1 1" cnt="1 0" func="cnt" op="gte" val="1">
              <dgm:alg type="tx">
                <dgm:param type="stBulletLvl" val="1"/>
                <dgm:param type="txAnchorVertCh" val="mid"/>
              </dgm:alg>
            </dgm:if>
            <dgm:else name="Name11">
              <dgm:alg type="tx">
                <dgm:param type="stBulletLvl" val="2"/>
                <dgm:param type="txAnchorVertCh" val="mid"/>
              </dgm:alg>
            </dgm:else>
          </dgm:choose>
          <dgm:choose name="Name12">
            <dgm:if name="Name13" func="var" arg="dir" op="equ" val="norm">
              <dgm:shape xmlns:r="http://schemas.openxmlformats.org/officeDocument/2006/relationships" type="rightArrow" r:blip="" hideGeom="1">
                <dgm:adjLst>
                  <dgm:adj idx="1" val="0.7"/>
                  <dgm:adj idx="2" val="0.5"/>
                </dgm:adjLst>
              </dgm:shape>
            </dgm:if>
            <dgm:else name="Name14">
              <dgm:shape xmlns:r="http://schemas.openxmlformats.org/officeDocument/2006/relationships" type="leftArrow" r:blip="" hideGeom="1">
                <dgm:adjLst>
                  <dgm:adj idx="1" val="0.7"/>
                  <dgm:adj idx="2" val="0.5"/>
                </dgm:adjLst>
              </dgm:shape>
            </dgm:else>
          </dgm:choose>
          <dgm:presOf axis="des" ptType="node"/>
          <dgm:constrLst>
            <dgm:constr type="secFontSz" refType="primFontSz"/>
            <dgm:constr type="tMarg" refType="primFontSz" fact="0.05"/>
            <dgm:constr type="bMarg" refType="primFontSz" fact="0.05"/>
            <dgm:constr type="rMarg" refType="primFontSz" fact="0.1"/>
            <dgm:constr type="lMarg" refType="primFontSz" fact="0.2"/>
          </dgm:constrLst>
          <dgm:ruleLst>
            <dgm:rule type="primFontSz" val="5" fact="NaN" max="NaN"/>
          </dgm:ruleLst>
        </dgm:layoutNode>
        <dgm:layoutNode name="parentText" styleLbl="node1">
          <dgm:varLst>
            <dgm:chMax val="1"/>
            <dgm:bulletEnabled val="1"/>
          </dgm:varLst>
          <dgm:alg type="tx"/>
          <dgm:shape xmlns:r="http://schemas.openxmlformats.org/officeDocument/2006/relationships" type="ellipse" r:blip="">
            <dgm:adjLst/>
          </dgm:shape>
          <dgm:presOf axis="self"/>
          <dgm:constrLst>
            <dgm:constr type="primFontSz" val="65"/>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choose name="Name15">
        <dgm:if name="Name16" axis="self" ptType="node" func="revPos" op="gte" val="2">
          <dgm:layoutNode name="aSpace">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3D8EEA9-60E6-40D3-BC5C-295ABD49A4FF}" type="datetimeFigureOut">
              <a:rPr lang="en-US" smtClean="0"/>
              <a:t>2/1/2020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951DF72-1442-453F-9092-65FAF5C01444}" type="slidenum">
              <a:rPr lang="en-US" smtClean="0"/>
              <a:t>‹#›</a:t>
            </a:fld>
            <a:endParaRPr lang="en-US"/>
          </a:p>
        </p:txBody>
      </p:sp>
    </p:spTree>
    <p:extLst>
      <p:ext uri="{BB962C8B-B14F-4D97-AF65-F5344CB8AC3E}">
        <p14:creationId xmlns:p14="http://schemas.microsoft.com/office/powerpoint/2010/main" val="25096012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www.cdc.gov/violenceprevention/acestudy/prevalence.html"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trainer will introduce the topic of “trauma and trauma informed care”. The trainer will explain that we will discuss the concept of trauma, understand the nature of trauma and provide insight on how to assist youth who are struggling with addictions. </a:t>
            </a:r>
          </a:p>
        </p:txBody>
      </p:sp>
      <p:sp>
        <p:nvSpPr>
          <p:cNvPr id="4" name="Slide Number Placeholder 3"/>
          <p:cNvSpPr>
            <a:spLocks noGrp="1"/>
          </p:cNvSpPr>
          <p:nvPr>
            <p:ph type="sldNum" sz="quarter" idx="5"/>
          </p:nvPr>
        </p:nvSpPr>
        <p:spPr/>
        <p:txBody>
          <a:bodyPr/>
          <a:lstStyle/>
          <a:p>
            <a:fld id="{4951DF72-1442-453F-9092-65FAF5C01444}" type="slidenum">
              <a:rPr lang="en-US" smtClean="0"/>
              <a:t>1</a:t>
            </a:fld>
            <a:endParaRPr lang="en-US"/>
          </a:p>
        </p:txBody>
      </p:sp>
    </p:spTree>
    <p:extLst>
      <p:ext uri="{BB962C8B-B14F-4D97-AF65-F5344CB8AC3E}">
        <p14:creationId xmlns:p14="http://schemas.microsoft.com/office/powerpoint/2010/main" val="14647517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s-ES_tradnl" dirty="0">
                <a:solidFill>
                  <a:schemeClr val="tx1"/>
                </a:solidFill>
              </a:rPr>
              <a:t>The trainer should explain that there have been ongoing studies on the impact of childhood trauma on later life experiences.  Childhood abuse, neglect, and exposure to other traumatic stressors which we term A</a:t>
            </a:r>
            <a:r>
              <a:rPr lang="en-US" altLang="es-ES_tradnl" dirty="0">
                <a:solidFill>
                  <a:schemeClr val="tx1"/>
                </a:solidFill>
                <a:hlinkClick r:id="rId3">
                  <a:extLst>
                    <a:ext uri="{A12FA001-AC4F-418D-AE19-62706E023703}">
                      <ahyp:hlinkClr xmlns:ahyp="http://schemas.microsoft.com/office/drawing/2018/hyperlinkcolor" val="tx"/>
                    </a:ext>
                  </a:extLst>
                </a:hlinkClick>
              </a:rPr>
              <a:t>dverse Childhood Experiences</a:t>
            </a:r>
            <a:r>
              <a:rPr lang="en-US" altLang="es-ES_tradnl" dirty="0">
                <a:solidFill>
                  <a:schemeClr val="tx1"/>
                </a:solidFill>
              </a:rPr>
              <a:t> (ACE) are common. </a:t>
            </a:r>
            <a:endParaRPr lang="en-US" dirty="0"/>
          </a:p>
        </p:txBody>
      </p:sp>
      <p:sp>
        <p:nvSpPr>
          <p:cNvPr id="4" name="Slide Number Placeholder 3"/>
          <p:cNvSpPr>
            <a:spLocks noGrp="1"/>
          </p:cNvSpPr>
          <p:nvPr>
            <p:ph type="sldNum" sz="quarter" idx="5"/>
          </p:nvPr>
        </p:nvSpPr>
        <p:spPr/>
        <p:txBody>
          <a:bodyPr/>
          <a:lstStyle/>
          <a:p>
            <a:fld id="{4951DF72-1442-453F-9092-65FAF5C01444}" type="slidenum">
              <a:rPr lang="en-US" smtClean="0"/>
              <a:t>10</a:t>
            </a:fld>
            <a:endParaRPr lang="en-US"/>
          </a:p>
        </p:txBody>
      </p:sp>
    </p:spTree>
    <p:extLst>
      <p:ext uri="{BB962C8B-B14F-4D97-AF65-F5344CB8AC3E}">
        <p14:creationId xmlns:p14="http://schemas.microsoft.com/office/powerpoint/2010/main" val="38488304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b="0" i="0" kern="1200" dirty="0">
                <a:solidFill>
                  <a:schemeClr val="tx1"/>
                </a:solidFill>
                <a:effectLst/>
                <a:latin typeface="+mn-lt"/>
                <a:ea typeface="+mn-ea"/>
                <a:cs typeface="+mn-cs"/>
              </a:rPr>
              <a:t>The trainer will discuss the ACE survey and the three main areas related to childhood trauma. </a:t>
            </a:r>
          </a:p>
          <a:p>
            <a:pPr fontAlgn="base"/>
            <a:endParaRPr lang="en-US" sz="1200" b="0" i="0" kern="1200" dirty="0">
              <a:solidFill>
                <a:schemeClr val="tx1"/>
              </a:solidFill>
              <a:effectLst/>
              <a:latin typeface="+mn-lt"/>
              <a:ea typeface="+mn-ea"/>
              <a:cs typeface="+mn-cs"/>
            </a:endParaRPr>
          </a:p>
          <a:p>
            <a:pPr fontAlgn="base"/>
            <a:r>
              <a:rPr lang="en-US" sz="1200" b="0" i="0" kern="1200" dirty="0">
                <a:solidFill>
                  <a:schemeClr val="tx1"/>
                </a:solidFill>
                <a:effectLst/>
                <a:latin typeface="+mn-lt"/>
                <a:ea typeface="+mn-ea"/>
                <a:cs typeface="+mn-cs"/>
              </a:rPr>
              <a:t>ABUSE: Physical, Emotional and Sexual. </a:t>
            </a:r>
          </a:p>
          <a:p>
            <a:pPr fontAlgn="base"/>
            <a:r>
              <a:rPr lang="en-US" sz="1200" b="0" i="0" kern="1200" dirty="0">
                <a:solidFill>
                  <a:schemeClr val="tx1"/>
                </a:solidFill>
                <a:effectLst/>
                <a:latin typeface="+mn-lt"/>
                <a:ea typeface="+mn-ea"/>
                <a:cs typeface="+mn-cs"/>
              </a:rPr>
              <a:t>NEGLECT: Physical, Emotional </a:t>
            </a:r>
          </a:p>
          <a:p>
            <a:pPr fontAlgn="base"/>
            <a:r>
              <a:rPr lang="en-US" sz="1200" b="0" i="0" kern="1200" dirty="0">
                <a:solidFill>
                  <a:schemeClr val="tx1"/>
                </a:solidFill>
                <a:effectLst/>
                <a:latin typeface="+mn-lt"/>
                <a:ea typeface="+mn-ea"/>
                <a:cs typeface="+mn-cs"/>
              </a:rPr>
              <a:t>HOUSEHOLD DYSFUNCTION: Mental Illness, Incarcerated Relative, Mother Treated Violently, Substance Abuse and Divorce. </a:t>
            </a:r>
          </a:p>
          <a:p>
            <a:pPr fontAlgn="base"/>
            <a:endParaRPr lang="en-US" sz="1200" b="0" i="0" kern="1200" dirty="0">
              <a:solidFill>
                <a:schemeClr val="tx1"/>
              </a:solidFill>
              <a:effectLst/>
              <a:latin typeface="+mn-lt"/>
              <a:ea typeface="+mn-ea"/>
              <a:cs typeface="+mn-cs"/>
            </a:endParaRPr>
          </a:p>
          <a:p>
            <a:pPr fontAlgn="base"/>
            <a:r>
              <a:rPr lang="en-US" sz="1200" b="0" i="0" kern="1200" dirty="0">
                <a:solidFill>
                  <a:schemeClr val="tx1"/>
                </a:solidFill>
                <a:effectLst/>
                <a:latin typeface="+mn-lt"/>
                <a:ea typeface="+mn-ea"/>
                <a:cs typeface="+mn-cs"/>
              </a:rPr>
              <a:t>SELF AWARENESS EXERCISE:  Now the trainer will conduct a self-awareness exercise for the group. Direct the group to find the ACE survey on the appendix page and give the group about 5 minutes to complete the survey on themselves. The purpose of this activity is for providers to be aware of their scores, but they do not have to share to the group. The trainer should explain that it is important to be aware of our own vulnerabilities in conceptualizing and treating trauma in others. </a:t>
            </a:r>
          </a:p>
          <a:p>
            <a:pPr fontAlgn="base"/>
            <a:endParaRPr lang="en-US" sz="1200" b="0" i="0" kern="1200" dirty="0">
              <a:solidFill>
                <a:schemeClr val="tx1"/>
              </a:solidFill>
              <a:effectLst/>
              <a:latin typeface="+mn-lt"/>
              <a:ea typeface="+mn-ea"/>
              <a:cs typeface="+mn-cs"/>
            </a:endParaRPr>
          </a:p>
          <a:p>
            <a:pPr fontAlgn="base"/>
            <a:r>
              <a:rPr lang="en-US" sz="1200" b="0" i="0" kern="1200" dirty="0">
                <a:solidFill>
                  <a:schemeClr val="tx1"/>
                </a:solidFill>
                <a:effectLst/>
                <a:latin typeface="+mn-lt"/>
                <a:ea typeface="+mn-ea"/>
                <a:cs typeface="+mn-cs"/>
              </a:rPr>
              <a:t>ACE SURVEY</a:t>
            </a:r>
          </a:p>
          <a:p>
            <a:pPr fontAlgn="base"/>
            <a:endParaRPr lang="en-US" sz="1200" b="0" i="0" kern="1200" dirty="0">
              <a:solidFill>
                <a:schemeClr val="tx1"/>
              </a:solidFill>
              <a:effectLst/>
              <a:latin typeface="+mn-lt"/>
              <a:ea typeface="+mn-ea"/>
              <a:cs typeface="+mn-cs"/>
            </a:endParaRPr>
          </a:p>
          <a:p>
            <a:pPr fontAlgn="base"/>
            <a:r>
              <a:rPr lang="en-US" sz="1200" b="0" i="0" kern="1200" dirty="0">
                <a:solidFill>
                  <a:schemeClr val="tx1"/>
                </a:solidFill>
                <a:effectLst/>
                <a:latin typeface="+mn-lt"/>
                <a:ea typeface="+mn-ea"/>
                <a:cs typeface="+mn-cs"/>
              </a:rPr>
              <a:t>1. Did a parent or other adult in the household often or very often… Swear at you, insult you, put you down, or humiliate you? or Act in a way that made you afraid that you might be physically hurt?</a:t>
            </a:r>
            <a:br>
              <a:rPr lang="en-US" sz="1200" b="0" i="0" kern="1200" dirty="0">
                <a:solidFill>
                  <a:schemeClr val="tx1"/>
                </a:solidFill>
                <a:effectLst/>
                <a:latin typeface="+mn-lt"/>
                <a:ea typeface="+mn-ea"/>
                <a:cs typeface="+mn-cs"/>
              </a:rPr>
            </a:br>
            <a:r>
              <a:rPr lang="en-US" sz="1200" b="0" i="0" kern="1200" dirty="0" err="1">
                <a:solidFill>
                  <a:schemeClr val="tx1"/>
                </a:solidFill>
                <a:effectLst/>
                <a:latin typeface="+mn-lt"/>
                <a:ea typeface="+mn-ea"/>
                <a:cs typeface="+mn-cs"/>
              </a:rPr>
              <a:t>No___If</a:t>
            </a:r>
            <a:r>
              <a:rPr lang="en-US" sz="1200" b="0" i="0" kern="1200" dirty="0">
                <a:solidFill>
                  <a:schemeClr val="tx1"/>
                </a:solidFill>
                <a:effectLst/>
                <a:latin typeface="+mn-lt"/>
                <a:ea typeface="+mn-ea"/>
                <a:cs typeface="+mn-cs"/>
              </a:rPr>
              <a:t> Yes, enter 1 </a:t>
            </a:r>
            <a:r>
              <a:rPr lang="en-US" sz="1200" b="1" i="1" kern="1200" dirty="0">
                <a:solidFill>
                  <a:schemeClr val="tx1"/>
                </a:solidFill>
                <a:effectLst/>
                <a:latin typeface="+mn-lt"/>
                <a:ea typeface="+mn-ea"/>
                <a:cs typeface="+mn-cs"/>
              </a:rPr>
              <a:t>_</a:t>
            </a:r>
            <a:r>
              <a:rPr lang="en-US" sz="1200" b="1" i="0" kern="1200" dirty="0">
                <a:solidFill>
                  <a:schemeClr val="tx1"/>
                </a:solidFill>
                <a:effectLst/>
                <a:latin typeface="+mn-lt"/>
                <a:ea typeface="+mn-ea"/>
                <a:cs typeface="+mn-cs"/>
              </a:rPr>
              <a:t>_</a:t>
            </a:r>
          </a:p>
          <a:p>
            <a:pPr fontAlgn="base"/>
            <a:endParaRPr lang="en-US" sz="1200" b="0" i="0" kern="1200" dirty="0">
              <a:solidFill>
                <a:schemeClr val="tx1"/>
              </a:solidFill>
              <a:effectLst/>
              <a:latin typeface="+mn-lt"/>
              <a:ea typeface="+mn-ea"/>
              <a:cs typeface="+mn-cs"/>
            </a:endParaRPr>
          </a:p>
          <a:p>
            <a:pPr fontAlgn="base"/>
            <a:r>
              <a:rPr lang="en-US" sz="1200" b="0" i="0" kern="1200" dirty="0">
                <a:solidFill>
                  <a:schemeClr val="tx1"/>
                </a:solidFill>
                <a:effectLst/>
                <a:latin typeface="+mn-lt"/>
                <a:ea typeface="+mn-ea"/>
                <a:cs typeface="+mn-cs"/>
              </a:rPr>
              <a:t>2. Did a parent or other adult in the household often or very often… Push, grab, slap, or throw something at you? or Ever hit you so hard that you had marks or were injured?</a:t>
            </a:r>
            <a:br>
              <a:rPr lang="en-US" sz="1200" b="0" i="0" kern="1200" dirty="0">
                <a:solidFill>
                  <a:schemeClr val="tx1"/>
                </a:solidFill>
                <a:effectLst/>
                <a:latin typeface="+mn-lt"/>
                <a:ea typeface="+mn-ea"/>
                <a:cs typeface="+mn-cs"/>
              </a:rPr>
            </a:br>
            <a:r>
              <a:rPr lang="en-US" sz="1200" b="0" i="0" kern="1200" dirty="0" err="1">
                <a:solidFill>
                  <a:schemeClr val="tx1"/>
                </a:solidFill>
                <a:effectLst/>
                <a:latin typeface="+mn-lt"/>
                <a:ea typeface="+mn-ea"/>
                <a:cs typeface="+mn-cs"/>
              </a:rPr>
              <a:t>No___If</a:t>
            </a:r>
            <a:r>
              <a:rPr lang="en-US" sz="1200" b="0" i="0" kern="1200" dirty="0">
                <a:solidFill>
                  <a:schemeClr val="tx1"/>
                </a:solidFill>
                <a:effectLst/>
                <a:latin typeface="+mn-lt"/>
                <a:ea typeface="+mn-ea"/>
                <a:cs typeface="+mn-cs"/>
              </a:rPr>
              <a:t> Yes, enter 1 </a:t>
            </a:r>
            <a:r>
              <a:rPr lang="en-US" sz="1200" b="1" i="1" kern="1200" dirty="0">
                <a:solidFill>
                  <a:schemeClr val="tx1"/>
                </a:solidFill>
                <a:effectLst/>
                <a:latin typeface="+mn-lt"/>
                <a:ea typeface="+mn-ea"/>
                <a:cs typeface="+mn-cs"/>
              </a:rPr>
              <a:t>_</a:t>
            </a:r>
            <a:r>
              <a:rPr lang="en-US" sz="1200" b="1" i="0" kern="1200" dirty="0">
                <a:solidFill>
                  <a:schemeClr val="tx1"/>
                </a:solidFill>
                <a:effectLst/>
                <a:latin typeface="+mn-lt"/>
                <a:ea typeface="+mn-ea"/>
                <a:cs typeface="+mn-cs"/>
              </a:rPr>
              <a:t>_</a:t>
            </a:r>
          </a:p>
          <a:p>
            <a:pPr fontAlgn="base"/>
            <a:endParaRPr lang="en-US" sz="1200" b="0" i="0" kern="1200" dirty="0">
              <a:solidFill>
                <a:schemeClr val="tx1"/>
              </a:solidFill>
              <a:effectLst/>
              <a:latin typeface="+mn-lt"/>
              <a:ea typeface="+mn-ea"/>
              <a:cs typeface="+mn-cs"/>
            </a:endParaRPr>
          </a:p>
          <a:p>
            <a:pPr fontAlgn="base"/>
            <a:r>
              <a:rPr lang="en-US" sz="1200" b="0" i="0" kern="1200" dirty="0">
                <a:solidFill>
                  <a:schemeClr val="tx1"/>
                </a:solidFill>
                <a:effectLst/>
                <a:latin typeface="+mn-lt"/>
                <a:ea typeface="+mn-ea"/>
                <a:cs typeface="+mn-cs"/>
              </a:rPr>
              <a:t>3. Did an adult or person at least 5 years older than you ever… Touch or fondle you or have you touch their body in a sexual way? or Attempt or actually have oral, anal, or vaginal intercourse with you?</a:t>
            </a:r>
            <a:br>
              <a:rPr lang="en-US" sz="1200" b="0" i="0" kern="1200" dirty="0">
                <a:solidFill>
                  <a:schemeClr val="tx1"/>
                </a:solidFill>
                <a:effectLst/>
                <a:latin typeface="+mn-lt"/>
                <a:ea typeface="+mn-ea"/>
                <a:cs typeface="+mn-cs"/>
              </a:rPr>
            </a:br>
            <a:r>
              <a:rPr lang="en-US" sz="1200" b="0" i="0" kern="1200" dirty="0" err="1">
                <a:solidFill>
                  <a:schemeClr val="tx1"/>
                </a:solidFill>
                <a:effectLst/>
                <a:latin typeface="+mn-lt"/>
                <a:ea typeface="+mn-ea"/>
                <a:cs typeface="+mn-cs"/>
              </a:rPr>
              <a:t>No___If</a:t>
            </a:r>
            <a:r>
              <a:rPr lang="en-US" sz="1200" b="0" i="0" kern="1200" dirty="0">
                <a:solidFill>
                  <a:schemeClr val="tx1"/>
                </a:solidFill>
                <a:effectLst/>
                <a:latin typeface="+mn-lt"/>
                <a:ea typeface="+mn-ea"/>
                <a:cs typeface="+mn-cs"/>
              </a:rPr>
              <a:t> Yes, enter 1 </a:t>
            </a:r>
            <a:r>
              <a:rPr lang="en-US" sz="1200" b="1" i="1" kern="1200" dirty="0">
                <a:solidFill>
                  <a:schemeClr val="tx1"/>
                </a:solidFill>
                <a:effectLst/>
                <a:latin typeface="+mn-lt"/>
                <a:ea typeface="+mn-ea"/>
                <a:cs typeface="+mn-cs"/>
              </a:rPr>
              <a:t>_</a:t>
            </a:r>
            <a:r>
              <a:rPr lang="en-US" sz="1200" b="1" i="0" kern="1200" dirty="0">
                <a:solidFill>
                  <a:schemeClr val="tx1"/>
                </a:solidFill>
                <a:effectLst/>
                <a:latin typeface="+mn-lt"/>
                <a:ea typeface="+mn-ea"/>
                <a:cs typeface="+mn-cs"/>
              </a:rPr>
              <a:t>_</a:t>
            </a:r>
          </a:p>
          <a:p>
            <a:pPr fontAlgn="base"/>
            <a:endParaRPr lang="en-US" sz="1200" b="0" i="0" kern="1200" dirty="0">
              <a:solidFill>
                <a:schemeClr val="tx1"/>
              </a:solidFill>
              <a:effectLst/>
              <a:latin typeface="+mn-lt"/>
              <a:ea typeface="+mn-ea"/>
              <a:cs typeface="+mn-cs"/>
            </a:endParaRPr>
          </a:p>
          <a:p>
            <a:pPr fontAlgn="base"/>
            <a:r>
              <a:rPr lang="en-US" sz="1200" b="0" i="0" kern="1200" dirty="0">
                <a:solidFill>
                  <a:schemeClr val="tx1"/>
                </a:solidFill>
                <a:effectLst/>
                <a:latin typeface="+mn-lt"/>
                <a:ea typeface="+mn-ea"/>
                <a:cs typeface="+mn-cs"/>
              </a:rPr>
              <a:t>4. Did you often or very often feel that … No one in your family loved you or thought you were important or special? or Your family didn’t look out for each other, feel close to each other, or support each other?</a:t>
            </a:r>
            <a:br>
              <a:rPr lang="en-US" sz="1200" b="0" i="0" kern="1200" dirty="0">
                <a:solidFill>
                  <a:schemeClr val="tx1"/>
                </a:solidFill>
                <a:effectLst/>
                <a:latin typeface="+mn-lt"/>
                <a:ea typeface="+mn-ea"/>
                <a:cs typeface="+mn-cs"/>
              </a:rPr>
            </a:br>
            <a:r>
              <a:rPr lang="en-US" sz="1200" b="0" i="0" kern="1200" dirty="0" err="1">
                <a:solidFill>
                  <a:schemeClr val="tx1"/>
                </a:solidFill>
                <a:effectLst/>
                <a:latin typeface="+mn-lt"/>
                <a:ea typeface="+mn-ea"/>
                <a:cs typeface="+mn-cs"/>
              </a:rPr>
              <a:t>No___If</a:t>
            </a:r>
            <a:r>
              <a:rPr lang="en-US" sz="1200" b="0" i="0" kern="1200" dirty="0">
                <a:solidFill>
                  <a:schemeClr val="tx1"/>
                </a:solidFill>
                <a:effectLst/>
                <a:latin typeface="+mn-lt"/>
                <a:ea typeface="+mn-ea"/>
                <a:cs typeface="+mn-cs"/>
              </a:rPr>
              <a:t> Yes, enter 1 </a:t>
            </a:r>
            <a:r>
              <a:rPr lang="en-US" sz="1200" b="1" i="1" kern="1200" dirty="0">
                <a:solidFill>
                  <a:schemeClr val="tx1"/>
                </a:solidFill>
                <a:effectLst/>
                <a:latin typeface="+mn-lt"/>
                <a:ea typeface="+mn-ea"/>
                <a:cs typeface="+mn-cs"/>
              </a:rPr>
              <a:t>_</a:t>
            </a:r>
            <a:r>
              <a:rPr lang="en-US" sz="1200" b="1" i="0" kern="1200" dirty="0">
                <a:solidFill>
                  <a:schemeClr val="tx1"/>
                </a:solidFill>
                <a:effectLst/>
                <a:latin typeface="+mn-lt"/>
                <a:ea typeface="+mn-ea"/>
                <a:cs typeface="+mn-cs"/>
              </a:rPr>
              <a:t>_</a:t>
            </a:r>
            <a:endParaRPr lang="en-US" sz="1200" b="0" i="0" kern="1200" dirty="0">
              <a:solidFill>
                <a:schemeClr val="tx1"/>
              </a:solidFill>
              <a:effectLst/>
              <a:latin typeface="+mn-lt"/>
              <a:ea typeface="+mn-ea"/>
              <a:cs typeface="+mn-cs"/>
            </a:endParaRPr>
          </a:p>
          <a:p>
            <a:pPr fontAlgn="base"/>
            <a:endParaRPr lang="en-US" sz="1200" b="0" i="0" kern="1200" dirty="0">
              <a:solidFill>
                <a:schemeClr val="tx1"/>
              </a:solidFill>
              <a:effectLst/>
              <a:latin typeface="+mn-lt"/>
              <a:ea typeface="+mn-ea"/>
              <a:cs typeface="+mn-cs"/>
            </a:endParaRPr>
          </a:p>
          <a:p>
            <a:pPr fontAlgn="base"/>
            <a:r>
              <a:rPr lang="en-US" sz="1200" b="0" i="0" kern="1200" dirty="0">
                <a:solidFill>
                  <a:schemeClr val="tx1"/>
                </a:solidFill>
                <a:effectLst/>
                <a:latin typeface="+mn-lt"/>
                <a:ea typeface="+mn-ea"/>
                <a:cs typeface="+mn-cs"/>
              </a:rPr>
              <a:t>5. Did you often or very often feel that … You didn’t have enough to eat, had to wear dirty clothes, and had no one to protect you? or Your parents were too drunk or high to take care of you or take you to the doctor if you needed it?</a:t>
            </a:r>
            <a:br>
              <a:rPr lang="en-US" sz="1200" b="0" i="0" kern="1200" dirty="0">
                <a:solidFill>
                  <a:schemeClr val="tx1"/>
                </a:solidFill>
                <a:effectLst/>
                <a:latin typeface="+mn-lt"/>
                <a:ea typeface="+mn-ea"/>
                <a:cs typeface="+mn-cs"/>
              </a:rPr>
            </a:br>
            <a:r>
              <a:rPr lang="en-US" sz="1200" b="0" i="0" kern="1200" dirty="0" err="1">
                <a:solidFill>
                  <a:schemeClr val="tx1"/>
                </a:solidFill>
                <a:effectLst/>
                <a:latin typeface="+mn-lt"/>
                <a:ea typeface="+mn-ea"/>
                <a:cs typeface="+mn-cs"/>
              </a:rPr>
              <a:t>No___If</a:t>
            </a:r>
            <a:r>
              <a:rPr lang="en-US" sz="1200" b="0" i="0" kern="1200" dirty="0">
                <a:solidFill>
                  <a:schemeClr val="tx1"/>
                </a:solidFill>
                <a:effectLst/>
                <a:latin typeface="+mn-lt"/>
                <a:ea typeface="+mn-ea"/>
                <a:cs typeface="+mn-cs"/>
              </a:rPr>
              <a:t> Yes, enter 1 </a:t>
            </a:r>
            <a:r>
              <a:rPr lang="en-US" sz="1200" b="1" i="1" kern="1200" dirty="0">
                <a:solidFill>
                  <a:schemeClr val="tx1"/>
                </a:solidFill>
                <a:effectLst/>
                <a:latin typeface="+mn-lt"/>
                <a:ea typeface="+mn-ea"/>
                <a:cs typeface="+mn-cs"/>
              </a:rPr>
              <a:t>_</a:t>
            </a:r>
            <a:r>
              <a:rPr lang="en-US" sz="1200" b="1" i="0" kern="1200" dirty="0">
                <a:solidFill>
                  <a:schemeClr val="tx1"/>
                </a:solidFill>
                <a:effectLst/>
                <a:latin typeface="+mn-lt"/>
                <a:ea typeface="+mn-ea"/>
                <a:cs typeface="+mn-cs"/>
              </a:rPr>
              <a:t>_</a:t>
            </a:r>
            <a:endParaRPr lang="en-US" sz="1200" b="0" i="0" kern="1200" dirty="0">
              <a:solidFill>
                <a:schemeClr val="tx1"/>
              </a:solidFill>
              <a:effectLst/>
              <a:latin typeface="+mn-lt"/>
              <a:ea typeface="+mn-ea"/>
              <a:cs typeface="+mn-cs"/>
            </a:endParaRPr>
          </a:p>
          <a:p>
            <a:pPr fontAlgn="base"/>
            <a:endParaRPr lang="en-US" sz="1200" b="0" i="0" kern="1200" dirty="0">
              <a:solidFill>
                <a:schemeClr val="tx1"/>
              </a:solidFill>
              <a:effectLst/>
              <a:latin typeface="+mn-lt"/>
              <a:ea typeface="+mn-ea"/>
              <a:cs typeface="+mn-cs"/>
            </a:endParaRPr>
          </a:p>
          <a:p>
            <a:pPr fontAlgn="base"/>
            <a:r>
              <a:rPr lang="en-US" sz="1200" b="0" i="0" kern="1200" dirty="0">
                <a:solidFill>
                  <a:schemeClr val="tx1"/>
                </a:solidFill>
                <a:effectLst/>
                <a:latin typeface="+mn-lt"/>
                <a:ea typeface="+mn-ea"/>
                <a:cs typeface="+mn-cs"/>
              </a:rPr>
              <a:t>6. Were your parents ever separated or divorced?</a:t>
            </a:r>
            <a:br>
              <a:rPr lang="en-US" sz="1200" b="0" i="0" kern="1200" dirty="0">
                <a:solidFill>
                  <a:schemeClr val="tx1"/>
                </a:solidFill>
                <a:effectLst/>
                <a:latin typeface="+mn-lt"/>
                <a:ea typeface="+mn-ea"/>
                <a:cs typeface="+mn-cs"/>
              </a:rPr>
            </a:br>
            <a:r>
              <a:rPr lang="en-US" sz="1200" b="0" i="0" kern="1200" dirty="0" err="1">
                <a:solidFill>
                  <a:schemeClr val="tx1"/>
                </a:solidFill>
                <a:effectLst/>
                <a:latin typeface="+mn-lt"/>
                <a:ea typeface="+mn-ea"/>
                <a:cs typeface="+mn-cs"/>
              </a:rPr>
              <a:t>No___If</a:t>
            </a:r>
            <a:r>
              <a:rPr lang="en-US" sz="1200" b="0" i="0" kern="1200" dirty="0">
                <a:solidFill>
                  <a:schemeClr val="tx1"/>
                </a:solidFill>
                <a:effectLst/>
                <a:latin typeface="+mn-lt"/>
                <a:ea typeface="+mn-ea"/>
                <a:cs typeface="+mn-cs"/>
              </a:rPr>
              <a:t> Yes, enter 1 </a:t>
            </a:r>
            <a:r>
              <a:rPr lang="en-US" sz="1200" b="1" i="1" kern="1200" dirty="0">
                <a:solidFill>
                  <a:schemeClr val="tx1"/>
                </a:solidFill>
                <a:effectLst/>
                <a:latin typeface="+mn-lt"/>
                <a:ea typeface="+mn-ea"/>
                <a:cs typeface="+mn-cs"/>
              </a:rPr>
              <a:t>_</a:t>
            </a:r>
            <a:r>
              <a:rPr lang="en-US" sz="1200" b="1" i="0" kern="1200" dirty="0">
                <a:solidFill>
                  <a:schemeClr val="tx1"/>
                </a:solidFill>
                <a:effectLst/>
                <a:latin typeface="+mn-lt"/>
                <a:ea typeface="+mn-ea"/>
                <a:cs typeface="+mn-cs"/>
              </a:rPr>
              <a:t>_</a:t>
            </a:r>
            <a:endParaRPr lang="en-US" sz="1200" b="0" i="0" kern="1200" dirty="0">
              <a:solidFill>
                <a:schemeClr val="tx1"/>
              </a:solidFill>
              <a:effectLst/>
              <a:latin typeface="+mn-lt"/>
              <a:ea typeface="+mn-ea"/>
              <a:cs typeface="+mn-cs"/>
            </a:endParaRPr>
          </a:p>
          <a:p>
            <a:pPr fontAlgn="base"/>
            <a:endParaRPr lang="en-US" sz="1200" b="0" i="0" kern="1200" dirty="0">
              <a:solidFill>
                <a:schemeClr val="tx1"/>
              </a:solidFill>
              <a:effectLst/>
              <a:latin typeface="+mn-lt"/>
              <a:ea typeface="+mn-ea"/>
              <a:cs typeface="+mn-cs"/>
            </a:endParaRPr>
          </a:p>
          <a:p>
            <a:pPr fontAlgn="base"/>
            <a:r>
              <a:rPr lang="en-US" sz="1200" b="0" i="0" kern="1200" dirty="0">
                <a:solidFill>
                  <a:schemeClr val="tx1"/>
                </a:solidFill>
                <a:effectLst/>
                <a:latin typeface="+mn-lt"/>
                <a:ea typeface="+mn-ea"/>
                <a:cs typeface="+mn-cs"/>
              </a:rPr>
              <a:t>7. Was your mother or stepmother:</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Often or very often pushed, grabbed, slapped, or had something thrown at her? or Sometimes, often, or very often kicked, bitten, hit with a fist, or hit with something hard? or Ever repeatedly hit over at least a few minutes or threatened with a gun or knife?</a:t>
            </a:r>
            <a:br>
              <a:rPr lang="en-US" sz="1200" b="0" i="0" kern="1200" dirty="0">
                <a:solidFill>
                  <a:schemeClr val="tx1"/>
                </a:solidFill>
                <a:effectLst/>
                <a:latin typeface="+mn-lt"/>
                <a:ea typeface="+mn-ea"/>
                <a:cs typeface="+mn-cs"/>
              </a:rPr>
            </a:br>
            <a:r>
              <a:rPr lang="en-US" sz="1200" b="0" i="0" kern="1200" dirty="0" err="1">
                <a:solidFill>
                  <a:schemeClr val="tx1"/>
                </a:solidFill>
                <a:effectLst/>
                <a:latin typeface="+mn-lt"/>
                <a:ea typeface="+mn-ea"/>
                <a:cs typeface="+mn-cs"/>
              </a:rPr>
              <a:t>No___If</a:t>
            </a:r>
            <a:r>
              <a:rPr lang="en-US" sz="1200" b="0" i="0" kern="1200" dirty="0">
                <a:solidFill>
                  <a:schemeClr val="tx1"/>
                </a:solidFill>
                <a:effectLst/>
                <a:latin typeface="+mn-lt"/>
                <a:ea typeface="+mn-ea"/>
                <a:cs typeface="+mn-cs"/>
              </a:rPr>
              <a:t> Yes, enter 1 </a:t>
            </a:r>
            <a:r>
              <a:rPr lang="en-US" sz="1200" b="1" i="1" kern="1200" dirty="0">
                <a:solidFill>
                  <a:schemeClr val="tx1"/>
                </a:solidFill>
                <a:effectLst/>
                <a:latin typeface="+mn-lt"/>
                <a:ea typeface="+mn-ea"/>
                <a:cs typeface="+mn-cs"/>
              </a:rPr>
              <a:t>_</a:t>
            </a:r>
            <a:r>
              <a:rPr lang="en-US" sz="1200" b="1" i="0" kern="1200" dirty="0">
                <a:solidFill>
                  <a:schemeClr val="tx1"/>
                </a:solidFill>
                <a:effectLst/>
                <a:latin typeface="+mn-lt"/>
                <a:ea typeface="+mn-ea"/>
                <a:cs typeface="+mn-cs"/>
              </a:rPr>
              <a:t>_</a:t>
            </a:r>
            <a:endParaRPr lang="en-US" sz="1200" b="0" i="0" kern="1200" dirty="0">
              <a:solidFill>
                <a:schemeClr val="tx1"/>
              </a:solidFill>
              <a:effectLst/>
              <a:latin typeface="+mn-lt"/>
              <a:ea typeface="+mn-ea"/>
              <a:cs typeface="+mn-cs"/>
            </a:endParaRPr>
          </a:p>
          <a:p>
            <a:pPr fontAlgn="base"/>
            <a:endParaRPr lang="en-US" sz="1200" b="0" i="0" kern="1200" dirty="0">
              <a:solidFill>
                <a:schemeClr val="tx1"/>
              </a:solidFill>
              <a:effectLst/>
              <a:latin typeface="+mn-lt"/>
              <a:ea typeface="+mn-ea"/>
              <a:cs typeface="+mn-cs"/>
            </a:endParaRPr>
          </a:p>
          <a:p>
            <a:pPr fontAlgn="base"/>
            <a:r>
              <a:rPr lang="en-US" sz="1200" b="0" i="0" kern="1200" dirty="0">
                <a:solidFill>
                  <a:schemeClr val="tx1"/>
                </a:solidFill>
                <a:effectLst/>
                <a:latin typeface="+mn-lt"/>
                <a:ea typeface="+mn-ea"/>
                <a:cs typeface="+mn-cs"/>
              </a:rPr>
              <a:t>8. Did you live with anyone who was a problem drinker or alcoholic, or who used street drugs?</a:t>
            </a:r>
            <a:br>
              <a:rPr lang="en-US" sz="1200" b="0" i="0" kern="1200" dirty="0">
                <a:solidFill>
                  <a:schemeClr val="tx1"/>
                </a:solidFill>
                <a:effectLst/>
                <a:latin typeface="+mn-lt"/>
                <a:ea typeface="+mn-ea"/>
                <a:cs typeface="+mn-cs"/>
              </a:rPr>
            </a:br>
            <a:r>
              <a:rPr lang="en-US" sz="1200" b="0" i="0" kern="1200" dirty="0" err="1">
                <a:solidFill>
                  <a:schemeClr val="tx1"/>
                </a:solidFill>
                <a:effectLst/>
                <a:latin typeface="+mn-lt"/>
                <a:ea typeface="+mn-ea"/>
                <a:cs typeface="+mn-cs"/>
              </a:rPr>
              <a:t>No___If</a:t>
            </a:r>
            <a:r>
              <a:rPr lang="en-US" sz="1200" b="0" i="0" kern="1200" dirty="0">
                <a:solidFill>
                  <a:schemeClr val="tx1"/>
                </a:solidFill>
                <a:effectLst/>
                <a:latin typeface="+mn-lt"/>
                <a:ea typeface="+mn-ea"/>
                <a:cs typeface="+mn-cs"/>
              </a:rPr>
              <a:t> Yes, enter 1 </a:t>
            </a:r>
            <a:r>
              <a:rPr lang="en-US" sz="1200" b="1" i="1" kern="1200" dirty="0">
                <a:solidFill>
                  <a:schemeClr val="tx1"/>
                </a:solidFill>
                <a:effectLst/>
                <a:latin typeface="+mn-lt"/>
                <a:ea typeface="+mn-ea"/>
                <a:cs typeface="+mn-cs"/>
              </a:rPr>
              <a:t>_</a:t>
            </a:r>
            <a:r>
              <a:rPr lang="en-US" sz="1200" b="1" i="0" kern="1200" dirty="0">
                <a:solidFill>
                  <a:schemeClr val="tx1"/>
                </a:solidFill>
                <a:effectLst/>
                <a:latin typeface="+mn-lt"/>
                <a:ea typeface="+mn-ea"/>
                <a:cs typeface="+mn-cs"/>
              </a:rPr>
              <a:t>_</a:t>
            </a:r>
            <a:endParaRPr lang="en-US" sz="1200" b="0" i="0" kern="1200" dirty="0">
              <a:solidFill>
                <a:schemeClr val="tx1"/>
              </a:solidFill>
              <a:effectLst/>
              <a:latin typeface="+mn-lt"/>
              <a:ea typeface="+mn-ea"/>
              <a:cs typeface="+mn-cs"/>
            </a:endParaRPr>
          </a:p>
          <a:p>
            <a:pPr fontAlgn="base"/>
            <a:endParaRPr lang="en-US" sz="1200" b="0" i="0" kern="1200" dirty="0">
              <a:solidFill>
                <a:schemeClr val="tx1"/>
              </a:solidFill>
              <a:effectLst/>
              <a:latin typeface="+mn-lt"/>
              <a:ea typeface="+mn-ea"/>
              <a:cs typeface="+mn-cs"/>
            </a:endParaRPr>
          </a:p>
          <a:p>
            <a:pPr fontAlgn="base"/>
            <a:r>
              <a:rPr lang="en-US" sz="1200" b="0" i="0" kern="1200" dirty="0">
                <a:solidFill>
                  <a:schemeClr val="tx1"/>
                </a:solidFill>
                <a:effectLst/>
                <a:latin typeface="+mn-lt"/>
                <a:ea typeface="+mn-ea"/>
                <a:cs typeface="+mn-cs"/>
              </a:rPr>
              <a:t>9. Was a household member depressed or mentally ill, or did a household member attempt suicide?                        </a:t>
            </a:r>
          </a:p>
          <a:p>
            <a:pPr fontAlgn="base"/>
            <a:r>
              <a:rPr lang="en-US" sz="1200" b="0" i="0" kern="1200" dirty="0" err="1">
                <a:solidFill>
                  <a:schemeClr val="tx1"/>
                </a:solidFill>
                <a:effectLst/>
                <a:latin typeface="+mn-lt"/>
                <a:ea typeface="+mn-ea"/>
                <a:cs typeface="+mn-cs"/>
              </a:rPr>
              <a:t>No___If</a:t>
            </a:r>
            <a:r>
              <a:rPr lang="en-US" sz="1200" b="0" i="0" kern="1200" dirty="0">
                <a:solidFill>
                  <a:schemeClr val="tx1"/>
                </a:solidFill>
                <a:effectLst/>
                <a:latin typeface="+mn-lt"/>
                <a:ea typeface="+mn-ea"/>
                <a:cs typeface="+mn-cs"/>
              </a:rPr>
              <a:t> Yes, enter 1 </a:t>
            </a:r>
            <a:r>
              <a:rPr lang="en-US" sz="1200" b="1" i="1" kern="1200" dirty="0">
                <a:solidFill>
                  <a:schemeClr val="tx1"/>
                </a:solidFill>
                <a:effectLst/>
                <a:latin typeface="+mn-lt"/>
                <a:ea typeface="+mn-ea"/>
                <a:cs typeface="+mn-cs"/>
              </a:rPr>
              <a:t>_</a:t>
            </a:r>
            <a:r>
              <a:rPr lang="en-US" sz="1200" b="1" i="0" kern="1200" dirty="0">
                <a:solidFill>
                  <a:schemeClr val="tx1"/>
                </a:solidFill>
                <a:effectLst/>
                <a:latin typeface="+mn-lt"/>
                <a:ea typeface="+mn-ea"/>
                <a:cs typeface="+mn-cs"/>
              </a:rPr>
              <a:t>_</a:t>
            </a:r>
            <a:endParaRPr lang="en-US" sz="1200" b="0" i="0" kern="1200" dirty="0">
              <a:solidFill>
                <a:schemeClr val="tx1"/>
              </a:solidFill>
              <a:effectLst/>
              <a:latin typeface="+mn-lt"/>
              <a:ea typeface="+mn-ea"/>
              <a:cs typeface="+mn-cs"/>
            </a:endParaRPr>
          </a:p>
          <a:p>
            <a:pPr fontAlgn="base"/>
            <a:endParaRPr lang="en-US" sz="1200" b="0" i="0" kern="1200" dirty="0">
              <a:solidFill>
                <a:schemeClr val="tx1"/>
              </a:solidFill>
              <a:effectLst/>
              <a:latin typeface="+mn-lt"/>
              <a:ea typeface="+mn-ea"/>
              <a:cs typeface="+mn-cs"/>
            </a:endParaRPr>
          </a:p>
          <a:p>
            <a:pPr fontAlgn="base"/>
            <a:r>
              <a:rPr lang="en-US" sz="1200" b="0" i="0" kern="1200" dirty="0">
                <a:solidFill>
                  <a:schemeClr val="tx1"/>
                </a:solidFill>
                <a:effectLst/>
                <a:latin typeface="+mn-lt"/>
                <a:ea typeface="+mn-ea"/>
                <a:cs typeface="+mn-cs"/>
              </a:rPr>
              <a:t>10. Did a household member go to prison?</a:t>
            </a:r>
            <a:br>
              <a:rPr lang="en-US" sz="1200" b="0" i="0" kern="1200" dirty="0">
                <a:solidFill>
                  <a:schemeClr val="tx1"/>
                </a:solidFill>
                <a:effectLst/>
                <a:latin typeface="+mn-lt"/>
                <a:ea typeface="+mn-ea"/>
                <a:cs typeface="+mn-cs"/>
              </a:rPr>
            </a:br>
            <a:r>
              <a:rPr lang="en-US" sz="1200" b="0" i="0" kern="1200" dirty="0" err="1">
                <a:solidFill>
                  <a:schemeClr val="tx1"/>
                </a:solidFill>
                <a:effectLst/>
                <a:latin typeface="+mn-lt"/>
                <a:ea typeface="+mn-ea"/>
                <a:cs typeface="+mn-cs"/>
              </a:rPr>
              <a:t>No___If</a:t>
            </a:r>
            <a:r>
              <a:rPr lang="en-US" sz="1200" b="0" i="0" kern="1200" dirty="0">
                <a:solidFill>
                  <a:schemeClr val="tx1"/>
                </a:solidFill>
                <a:effectLst/>
                <a:latin typeface="+mn-lt"/>
                <a:ea typeface="+mn-ea"/>
                <a:cs typeface="+mn-cs"/>
              </a:rPr>
              <a:t> Yes, enter 1 </a:t>
            </a:r>
            <a:r>
              <a:rPr lang="en-US" sz="1200" b="1" i="1" kern="1200" dirty="0">
                <a:solidFill>
                  <a:schemeClr val="tx1"/>
                </a:solidFill>
                <a:effectLst/>
                <a:latin typeface="+mn-lt"/>
                <a:ea typeface="+mn-ea"/>
                <a:cs typeface="+mn-cs"/>
              </a:rPr>
              <a:t>_</a:t>
            </a:r>
            <a:r>
              <a:rPr lang="en-US" sz="1200" b="1" i="0" kern="1200" dirty="0">
                <a:solidFill>
                  <a:schemeClr val="tx1"/>
                </a:solidFill>
                <a:effectLst/>
                <a:latin typeface="+mn-lt"/>
                <a:ea typeface="+mn-ea"/>
                <a:cs typeface="+mn-cs"/>
              </a:rPr>
              <a:t>_</a:t>
            </a:r>
            <a:endParaRPr lang="en-US" sz="1200" b="0" i="0" kern="1200" dirty="0">
              <a:solidFill>
                <a:schemeClr val="tx1"/>
              </a:solidFill>
              <a:effectLst/>
              <a:latin typeface="+mn-lt"/>
              <a:ea typeface="+mn-ea"/>
              <a:cs typeface="+mn-cs"/>
            </a:endParaRPr>
          </a:p>
          <a:p>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Once everyone completes the survey, the trainer will move onto the results of the ACE Study. </a:t>
            </a:r>
          </a:p>
          <a:p>
            <a:endParaRPr lang="en-US" dirty="0"/>
          </a:p>
        </p:txBody>
      </p:sp>
      <p:sp>
        <p:nvSpPr>
          <p:cNvPr id="4" name="Slide Number Placeholder 3"/>
          <p:cNvSpPr>
            <a:spLocks noGrp="1"/>
          </p:cNvSpPr>
          <p:nvPr>
            <p:ph type="sldNum" sz="quarter" idx="5"/>
          </p:nvPr>
        </p:nvSpPr>
        <p:spPr/>
        <p:txBody>
          <a:bodyPr/>
          <a:lstStyle/>
          <a:p>
            <a:fld id="{4951DF72-1442-453F-9092-65FAF5C01444}" type="slidenum">
              <a:rPr lang="en-US" smtClean="0"/>
              <a:t>11</a:t>
            </a:fld>
            <a:endParaRPr lang="en-US"/>
          </a:p>
        </p:txBody>
      </p:sp>
    </p:spTree>
    <p:extLst>
      <p:ext uri="{BB962C8B-B14F-4D97-AF65-F5344CB8AC3E}">
        <p14:creationId xmlns:p14="http://schemas.microsoft.com/office/powerpoint/2010/main" val="41933789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trainer will share the results of the ACE study by pointing out the findings. </a:t>
            </a:r>
          </a:p>
          <a:p>
            <a:endParaRPr lang="en-US" dirty="0"/>
          </a:p>
          <a:p>
            <a:r>
              <a:rPr lang="en-US" dirty="0"/>
              <a:t>The study found that: </a:t>
            </a:r>
          </a:p>
          <a:p>
            <a:pPr marL="171450" indent="-171450" fontAlgn="base">
              <a:buFont typeface="Arial" panose="020B0604020202020204" pitchFamily="34" charset="0"/>
              <a:buChar char="•"/>
            </a:pPr>
            <a:r>
              <a:rPr lang="en-US" sz="1200" b="0" i="0" kern="1200" dirty="0">
                <a:solidFill>
                  <a:schemeClr val="tx1"/>
                </a:solidFill>
                <a:effectLst/>
                <a:latin typeface="+mn-lt"/>
                <a:ea typeface="+mn-ea"/>
                <a:cs typeface="+mn-cs"/>
              </a:rPr>
              <a:t>childhood trauma was very common, even in employed white middle-class, college-educated people with great health insurance;</a:t>
            </a:r>
          </a:p>
          <a:p>
            <a:pPr marL="171450" indent="-171450" fontAlgn="base">
              <a:buFont typeface="Arial" panose="020B0604020202020204" pitchFamily="34" charset="0"/>
              <a:buChar char="•"/>
            </a:pPr>
            <a:r>
              <a:rPr lang="en-US" sz="1200" b="0" i="0" kern="1200" dirty="0">
                <a:solidFill>
                  <a:schemeClr val="tx1"/>
                </a:solidFill>
                <a:effectLst/>
                <a:latin typeface="+mn-lt"/>
                <a:ea typeface="+mn-ea"/>
                <a:cs typeface="+mn-cs"/>
              </a:rPr>
              <a:t>there was a direct link between childhood trauma and adult onset of chronic disease, as well as depression, suicide, being violent and a victim of violence;</a:t>
            </a:r>
          </a:p>
          <a:p>
            <a:pPr marL="171450" indent="-171450" fontAlgn="base">
              <a:buFont typeface="Arial" panose="020B0604020202020204" pitchFamily="34" charset="0"/>
              <a:buChar char="•"/>
            </a:pPr>
            <a:r>
              <a:rPr lang="en-US" sz="1200" b="0" i="0" kern="1200" dirty="0">
                <a:solidFill>
                  <a:schemeClr val="tx1"/>
                </a:solidFill>
                <a:effectLst/>
                <a:latin typeface="+mn-lt"/>
                <a:ea typeface="+mn-ea"/>
                <a:cs typeface="+mn-cs"/>
              </a:rPr>
              <a:t>more types of trauma increased the risk of health, social and emotional problems.</a:t>
            </a:r>
          </a:p>
          <a:p>
            <a:pPr marL="171450" indent="-171450" fontAlgn="base">
              <a:buFont typeface="Arial" panose="020B0604020202020204" pitchFamily="34" charset="0"/>
              <a:buChar char="•"/>
            </a:pPr>
            <a:r>
              <a:rPr lang="en-US" sz="1200" b="0" i="0" kern="1200" dirty="0">
                <a:solidFill>
                  <a:schemeClr val="tx1"/>
                </a:solidFill>
                <a:effectLst/>
                <a:latin typeface="+mn-lt"/>
                <a:ea typeface="+mn-ea"/>
                <a:cs typeface="+mn-cs"/>
              </a:rPr>
              <a:t>people usually experience more than one type of trauma – rarely is it only sex abuse or only verbal abuse.</a:t>
            </a:r>
          </a:p>
          <a:p>
            <a:pPr marL="171450" indent="-171450">
              <a:buFont typeface="Arial" panose="020B0604020202020204" pitchFamily="34" charset="0"/>
              <a:buChar char="•"/>
            </a:pPr>
            <a:endParaRPr lang="en-US" dirty="0"/>
          </a:p>
          <a:p>
            <a:endParaRPr lang="en-US" dirty="0"/>
          </a:p>
          <a:p>
            <a:r>
              <a:rPr lang="en-US" dirty="0"/>
              <a:t>The trainer will focus on the behavioral impact that is caused by childhood trauma related to substance abuse which will be covered on the next slide.</a:t>
            </a:r>
          </a:p>
        </p:txBody>
      </p:sp>
      <p:sp>
        <p:nvSpPr>
          <p:cNvPr id="4" name="Slide Number Placeholder 3"/>
          <p:cNvSpPr>
            <a:spLocks noGrp="1"/>
          </p:cNvSpPr>
          <p:nvPr>
            <p:ph type="sldNum" sz="quarter" idx="5"/>
          </p:nvPr>
        </p:nvSpPr>
        <p:spPr/>
        <p:txBody>
          <a:bodyPr/>
          <a:lstStyle/>
          <a:p>
            <a:fld id="{4951DF72-1442-453F-9092-65FAF5C01444}" type="slidenum">
              <a:rPr lang="en-US" smtClean="0"/>
              <a:t>12</a:t>
            </a:fld>
            <a:endParaRPr lang="en-US"/>
          </a:p>
        </p:txBody>
      </p:sp>
    </p:spTree>
    <p:extLst>
      <p:ext uri="{BB962C8B-B14F-4D97-AF65-F5344CB8AC3E}">
        <p14:creationId xmlns:p14="http://schemas.microsoft.com/office/powerpoint/2010/main" val="35989814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s-ES_tradnl" sz="1200" dirty="0"/>
              <a:t>The trainer should go on to explain that ACE Study uses the ACE Score, which is a total count of the number of ACEs reported by respondents. The ACE Score is used to assess the total amount of stress during childhood and has demonstrated that as the number of ACE increase, the risk for the following health problems increases in a strong and graded fashion:</a:t>
            </a:r>
          </a:p>
          <a:p>
            <a:pPr eaLnBrk="1" hangingPunct="1"/>
            <a:endParaRPr lang="en-US" altLang="es-ES_tradnl" sz="1200" dirty="0"/>
          </a:p>
          <a:p>
            <a:pPr>
              <a:buFontTx/>
              <a:buChar char="•"/>
            </a:pPr>
            <a:r>
              <a:rPr lang="en-US" altLang="es-ES_tradnl" sz="1000" dirty="0">
                <a:solidFill>
                  <a:srgbClr val="FF0000"/>
                </a:solidFill>
              </a:rPr>
              <a:t>Alcoholism and alcohol abuse</a:t>
            </a:r>
          </a:p>
          <a:p>
            <a:pPr>
              <a:buFontTx/>
              <a:buChar char="•"/>
            </a:pPr>
            <a:r>
              <a:rPr lang="en-US" altLang="es-ES_tradnl" sz="1000" dirty="0"/>
              <a:t> Chronic obstructive pulmonary disease</a:t>
            </a:r>
          </a:p>
          <a:p>
            <a:pPr>
              <a:buFontTx/>
              <a:buChar char="•"/>
            </a:pPr>
            <a:r>
              <a:rPr lang="en-US" altLang="es-ES_tradnl" sz="1000" dirty="0">
                <a:solidFill>
                  <a:srgbClr val="FF0000"/>
                </a:solidFill>
              </a:rPr>
              <a:t>Depression</a:t>
            </a:r>
          </a:p>
          <a:p>
            <a:pPr>
              <a:buFontTx/>
              <a:buChar char="•"/>
            </a:pPr>
            <a:r>
              <a:rPr lang="en-US" altLang="es-ES_tradnl" sz="1000" dirty="0"/>
              <a:t>Fetal death</a:t>
            </a:r>
          </a:p>
          <a:p>
            <a:pPr>
              <a:buFontTx/>
              <a:buChar char="•"/>
            </a:pPr>
            <a:r>
              <a:rPr lang="en-US" altLang="es-ES_tradnl" sz="1000" dirty="0"/>
              <a:t>Health-related quality of life</a:t>
            </a:r>
          </a:p>
          <a:p>
            <a:pPr>
              <a:buFontTx/>
              <a:buChar char="•"/>
            </a:pPr>
            <a:r>
              <a:rPr lang="en-US" altLang="es-ES_tradnl" sz="1000" dirty="0">
                <a:solidFill>
                  <a:srgbClr val="FF0000"/>
                </a:solidFill>
              </a:rPr>
              <a:t>Illicit drug use</a:t>
            </a:r>
          </a:p>
          <a:p>
            <a:pPr>
              <a:buFontTx/>
              <a:buChar char="•"/>
            </a:pPr>
            <a:r>
              <a:rPr lang="en-US" altLang="es-ES_tradnl" sz="1000" dirty="0"/>
              <a:t>Ischemic heart disease (IHD)</a:t>
            </a:r>
          </a:p>
          <a:p>
            <a:pPr>
              <a:buFontTx/>
              <a:buChar char="•"/>
            </a:pPr>
            <a:r>
              <a:rPr lang="en-US" altLang="es-ES_tradnl" sz="1000" dirty="0"/>
              <a:t>Liver disease</a:t>
            </a:r>
          </a:p>
          <a:p>
            <a:pPr>
              <a:buFontTx/>
              <a:buChar char="•"/>
            </a:pPr>
            <a:r>
              <a:rPr lang="en-US" altLang="es-ES_tradnl" sz="1000" dirty="0"/>
              <a:t>Risk for intimate partner violence</a:t>
            </a:r>
          </a:p>
          <a:p>
            <a:pPr>
              <a:buFontTx/>
              <a:buChar char="•"/>
            </a:pPr>
            <a:r>
              <a:rPr lang="en-US" altLang="es-ES_tradnl" sz="1200" dirty="0"/>
              <a:t>Multiple sexual partners</a:t>
            </a:r>
          </a:p>
          <a:p>
            <a:pPr>
              <a:buFontTx/>
              <a:buChar char="•"/>
            </a:pPr>
            <a:r>
              <a:rPr lang="en-US" altLang="es-ES_tradnl" sz="1200" dirty="0"/>
              <a:t>Sexually transmitted diseases (STDs)</a:t>
            </a:r>
          </a:p>
          <a:p>
            <a:pPr>
              <a:buFontTx/>
              <a:buChar char="•"/>
            </a:pPr>
            <a:r>
              <a:rPr lang="en-US" altLang="es-ES_tradnl" sz="1200" dirty="0">
                <a:solidFill>
                  <a:srgbClr val="FF0000"/>
                </a:solidFill>
              </a:rPr>
              <a:t>Smoking</a:t>
            </a:r>
          </a:p>
          <a:p>
            <a:pPr>
              <a:buFontTx/>
              <a:buChar char="•"/>
            </a:pPr>
            <a:r>
              <a:rPr lang="en-US" altLang="es-ES_tradnl" sz="1200" dirty="0"/>
              <a:t>Suicide attempts</a:t>
            </a:r>
          </a:p>
          <a:p>
            <a:pPr>
              <a:buFontTx/>
              <a:buChar char="•"/>
            </a:pPr>
            <a:r>
              <a:rPr lang="en-US" altLang="es-ES_tradnl" sz="1200" dirty="0"/>
              <a:t>Unintended pregnancies</a:t>
            </a:r>
          </a:p>
          <a:p>
            <a:pPr>
              <a:buFontTx/>
              <a:buChar char="•"/>
            </a:pPr>
            <a:r>
              <a:rPr lang="en-US" altLang="es-ES_tradnl" sz="1200" dirty="0">
                <a:solidFill>
                  <a:srgbClr val="FF0000"/>
                </a:solidFill>
              </a:rPr>
              <a:t>Early initiation of smoking</a:t>
            </a:r>
          </a:p>
          <a:p>
            <a:pPr>
              <a:buFontTx/>
              <a:buChar char="•"/>
            </a:pPr>
            <a:r>
              <a:rPr lang="en-US" altLang="es-ES_tradnl" sz="1200" dirty="0"/>
              <a:t>Early initiation of sexual activity</a:t>
            </a:r>
          </a:p>
          <a:p>
            <a:pPr>
              <a:buFontTx/>
              <a:buChar char="•"/>
            </a:pPr>
            <a:r>
              <a:rPr lang="en-US" altLang="es-ES_tradnl" sz="1200" dirty="0"/>
              <a:t>Adolescent pregnancy</a:t>
            </a:r>
          </a:p>
          <a:p>
            <a:endParaRPr lang="en-US" dirty="0"/>
          </a:p>
        </p:txBody>
      </p:sp>
      <p:sp>
        <p:nvSpPr>
          <p:cNvPr id="4" name="Slide Number Placeholder 3"/>
          <p:cNvSpPr>
            <a:spLocks noGrp="1"/>
          </p:cNvSpPr>
          <p:nvPr>
            <p:ph type="sldNum" sz="quarter" idx="5"/>
          </p:nvPr>
        </p:nvSpPr>
        <p:spPr/>
        <p:txBody>
          <a:bodyPr/>
          <a:lstStyle/>
          <a:p>
            <a:fld id="{4951DF72-1442-453F-9092-65FAF5C01444}" type="slidenum">
              <a:rPr lang="en-US" smtClean="0"/>
              <a:t>13</a:t>
            </a:fld>
            <a:endParaRPr lang="en-US"/>
          </a:p>
        </p:txBody>
      </p:sp>
    </p:spTree>
    <p:extLst>
      <p:ext uri="{BB962C8B-B14F-4D97-AF65-F5344CB8AC3E}">
        <p14:creationId xmlns:p14="http://schemas.microsoft.com/office/powerpoint/2010/main" val="42709515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trainer will reinforce the importance of the ACE as it relates to substance abuse. </a:t>
            </a:r>
            <a:r>
              <a:rPr lang="en-US" altLang="es-ES_tradnl" dirty="0"/>
              <a:t>The trainer should stress that, although exact prevalence estimates vary, there is a consensus that most consumers of mental health services are trauma survivors and that their trauma experiences help shape their responses to outreach and services.  As such, it is important to assume that </a:t>
            </a:r>
            <a:r>
              <a:rPr lang="en-US" altLang="es-ES_tradnl" b="1" dirty="0"/>
              <a:t>every</a:t>
            </a:r>
            <a:r>
              <a:rPr lang="en-US" altLang="es-ES_tradnl" dirty="0"/>
              <a:t> client seen in drug treatment is likely to have been exposed to trauma and therefore should be treated as such. </a:t>
            </a:r>
          </a:p>
          <a:p>
            <a:endParaRPr lang="en-US" dirty="0"/>
          </a:p>
        </p:txBody>
      </p:sp>
      <p:sp>
        <p:nvSpPr>
          <p:cNvPr id="4" name="Slide Number Placeholder 3"/>
          <p:cNvSpPr>
            <a:spLocks noGrp="1"/>
          </p:cNvSpPr>
          <p:nvPr>
            <p:ph type="sldNum" sz="quarter" idx="5"/>
          </p:nvPr>
        </p:nvSpPr>
        <p:spPr/>
        <p:txBody>
          <a:bodyPr/>
          <a:lstStyle/>
          <a:p>
            <a:fld id="{4951DF72-1442-453F-9092-65FAF5C01444}" type="slidenum">
              <a:rPr lang="en-US" smtClean="0"/>
              <a:t>14</a:t>
            </a:fld>
            <a:endParaRPr lang="en-US"/>
          </a:p>
        </p:txBody>
      </p:sp>
    </p:spTree>
    <p:extLst>
      <p:ext uri="{BB962C8B-B14F-4D97-AF65-F5344CB8AC3E}">
        <p14:creationId xmlns:p14="http://schemas.microsoft.com/office/powerpoint/2010/main" val="1625496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trainer will discuss statistics about experiences of trauma around the world by the WHO World Mental Health Survey. </a:t>
            </a:r>
          </a:p>
        </p:txBody>
      </p:sp>
      <p:sp>
        <p:nvSpPr>
          <p:cNvPr id="4" name="Slide Number Placeholder 3"/>
          <p:cNvSpPr>
            <a:spLocks noGrp="1"/>
          </p:cNvSpPr>
          <p:nvPr>
            <p:ph type="sldNum" sz="quarter" idx="5"/>
          </p:nvPr>
        </p:nvSpPr>
        <p:spPr/>
        <p:txBody>
          <a:bodyPr/>
          <a:lstStyle/>
          <a:p>
            <a:fld id="{4951DF72-1442-453F-9092-65FAF5C01444}" type="slidenum">
              <a:rPr lang="en-US" smtClean="0"/>
              <a:t>15</a:t>
            </a:fld>
            <a:endParaRPr lang="en-US"/>
          </a:p>
        </p:txBody>
      </p:sp>
    </p:spTree>
    <p:extLst>
      <p:ext uri="{BB962C8B-B14F-4D97-AF65-F5344CB8AC3E}">
        <p14:creationId xmlns:p14="http://schemas.microsoft.com/office/powerpoint/2010/main" val="1637010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trainer should introduce the WHO World Mental Health Survey. </a:t>
            </a:r>
          </a:p>
          <a:p>
            <a:endParaRPr lang="en-US" dirty="0"/>
          </a:p>
          <a:p>
            <a:r>
              <a:rPr lang="en-US" dirty="0"/>
              <a:t>The WHO World Mental Health Survey Initiative conducted The </a:t>
            </a:r>
            <a:r>
              <a:rPr lang="en-US" i="1" dirty="0"/>
              <a:t>WHO World Mental Health Survey: Global Perspectives on the Epidemiology of Mental Disorders</a:t>
            </a:r>
            <a:r>
              <a:rPr lang="en-US" b="1" i="1" dirty="0"/>
              <a:t> </a:t>
            </a:r>
            <a:r>
              <a:rPr lang="en-US" i="1" dirty="0"/>
              <a:t>study.  </a:t>
            </a:r>
            <a:r>
              <a:rPr lang="en-US" dirty="0"/>
              <a:t>This is the largest global mental health study performed, with a sample of 200,000 individuals, which covered all regions of the world; </a:t>
            </a:r>
          </a:p>
          <a:p>
            <a:endParaRPr lang="en-US" dirty="0"/>
          </a:p>
          <a:p>
            <a:pPr marL="171450" lvl="0" indent="-171450">
              <a:buFont typeface="Arial" panose="020B0604020202020204" pitchFamily="34" charset="0"/>
              <a:buChar char="•"/>
            </a:pPr>
            <a:r>
              <a:rPr lang="en-US" dirty="0"/>
              <a:t>The Americas (Argentina, Brazil, Colombia, Colombia-Medellin, Mexico, Peru and the United States) </a:t>
            </a:r>
          </a:p>
          <a:p>
            <a:pPr marL="171450" lvl="0" indent="-171450">
              <a:buFont typeface="Arial" panose="020B0604020202020204" pitchFamily="34" charset="0"/>
              <a:buChar char="•"/>
            </a:pPr>
            <a:r>
              <a:rPr lang="en-US" dirty="0"/>
              <a:t>South-East Asia (Myanmar and Nepal) </a:t>
            </a:r>
          </a:p>
          <a:p>
            <a:pPr marL="171450" lvl="0" indent="-171450">
              <a:buFont typeface="Arial" panose="020B0604020202020204" pitchFamily="34" charset="0"/>
              <a:buChar char="•"/>
            </a:pPr>
            <a:r>
              <a:rPr lang="en-US" dirty="0"/>
              <a:t>Europe (Belgium, Bulgaria, France, Germany, Italy, Israel, Netherlands, Norther Ireland, Poland, Portugal, Romania, Spain, Spain-Murcia, Turkey and Ukraine) </a:t>
            </a:r>
          </a:p>
          <a:p>
            <a:pPr marL="171450" lvl="0" indent="-171450">
              <a:buFont typeface="Arial" panose="020B0604020202020204" pitchFamily="34" charset="0"/>
              <a:buChar char="•"/>
            </a:pPr>
            <a:r>
              <a:rPr lang="en-US" dirty="0"/>
              <a:t>Eastern Mediterranean (Iraq, Lebanon, Qatar, Saudi Arabia), and; </a:t>
            </a:r>
          </a:p>
          <a:p>
            <a:pPr marL="171450" lvl="0" indent="-171450">
              <a:buFont typeface="Arial" panose="020B0604020202020204" pitchFamily="34" charset="0"/>
              <a:buChar char="•"/>
            </a:pPr>
            <a:r>
              <a:rPr lang="en-US" dirty="0"/>
              <a:t>The Western Pacific (Australia, China 1 &amp; 2, Japan and New Zealand)</a:t>
            </a:r>
          </a:p>
        </p:txBody>
      </p:sp>
      <p:sp>
        <p:nvSpPr>
          <p:cNvPr id="4" name="Slide Number Placeholder 3"/>
          <p:cNvSpPr>
            <a:spLocks noGrp="1"/>
          </p:cNvSpPr>
          <p:nvPr>
            <p:ph type="sldNum" sz="quarter" idx="5"/>
          </p:nvPr>
        </p:nvSpPr>
        <p:spPr/>
        <p:txBody>
          <a:bodyPr/>
          <a:lstStyle/>
          <a:p>
            <a:fld id="{4951DF72-1442-453F-9092-65FAF5C01444}" type="slidenum">
              <a:rPr lang="en-US" smtClean="0"/>
              <a:t>16</a:t>
            </a:fld>
            <a:endParaRPr lang="en-US"/>
          </a:p>
        </p:txBody>
      </p:sp>
    </p:spTree>
    <p:extLst>
      <p:ext uri="{BB962C8B-B14F-4D97-AF65-F5344CB8AC3E}">
        <p14:creationId xmlns:p14="http://schemas.microsoft.com/office/powerpoint/2010/main" val="30897525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study assessed lifetime exposure to traumatic experiences in adults. The results are shocking:</a:t>
            </a:r>
          </a:p>
          <a:p>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There was a 70.3% prevalence of lifetime traumatic experience exposure.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Of those the mean number of traumatic experiences was 4.5.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27.1% of traumatic experiences included being mugged/threatened with a weapon, other manmade disaster, and unexpected death of a loved one.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25% of traumatic experiences included accidents/injuries; natural disasters, toxic chemical spill, motor vehicle collision, any other life-threatening accident, life-threatening illness and loved one with a life-threatening illness.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20.4% of all traumatic experiences included participation in organized violence; combat experience as soldier, purposely injured/killed, accidentally injured/killed, witnessed death/serious bodily injury, and witness atrocities.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14.7% of all traumatic experiences included sexual violence victimization; rape, sexual assault, stalked, beaten by a romantic partner, traumatic event to loved one, and private event.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8.4% of all traumatic experiences included physical violence victimization; beaten by caregiver, beaten by anyone in the home (excluding romantic partner) and witnessed physical violence at home. </a:t>
            </a:r>
          </a:p>
          <a:p>
            <a:endParaRPr lang="en-US" dirty="0"/>
          </a:p>
        </p:txBody>
      </p:sp>
      <p:sp>
        <p:nvSpPr>
          <p:cNvPr id="4" name="Slide Number Placeholder 3"/>
          <p:cNvSpPr>
            <a:spLocks noGrp="1"/>
          </p:cNvSpPr>
          <p:nvPr>
            <p:ph type="sldNum" sz="quarter" idx="5"/>
          </p:nvPr>
        </p:nvSpPr>
        <p:spPr/>
        <p:txBody>
          <a:bodyPr/>
          <a:lstStyle/>
          <a:p>
            <a:fld id="{4951DF72-1442-453F-9092-65FAF5C01444}" type="slidenum">
              <a:rPr lang="en-US" smtClean="0"/>
              <a:t>17</a:t>
            </a:fld>
            <a:endParaRPr lang="en-US"/>
          </a:p>
        </p:txBody>
      </p:sp>
    </p:spTree>
    <p:extLst>
      <p:ext uri="{BB962C8B-B14F-4D97-AF65-F5344CB8AC3E}">
        <p14:creationId xmlns:p14="http://schemas.microsoft.com/office/powerpoint/2010/main" val="8156661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trainer will introduce the neurological response to trauma. </a:t>
            </a:r>
          </a:p>
          <a:p>
            <a:endParaRPr lang="en-US" dirty="0"/>
          </a:p>
          <a:p>
            <a:pPr eaLnBrk="1" hangingPunct="1">
              <a:spcBef>
                <a:spcPct val="0"/>
              </a:spcBef>
            </a:pPr>
            <a:r>
              <a:rPr lang="en-US" altLang="es-ES_tradnl" dirty="0"/>
              <a:t>The trainer should review how responses might differ in a traumatic event.  Perception is personal.  The trainer should ask what kind of factors might influence perception.  S/he should also ask how those factors might impact on the trauma response.  For example, an individual with a strong support system and caring adults would not be impacted in the same way as an individual who is homeless and alone on the streets.  S/he should ask for more examples, which reflect the impact of stress management skills, coping skills, previous exposure to trauma, etc.</a:t>
            </a:r>
          </a:p>
          <a:p>
            <a:pPr eaLnBrk="1" hangingPunct="1">
              <a:spcBef>
                <a:spcPct val="0"/>
              </a:spcBef>
            </a:pPr>
            <a:endParaRPr lang="en-US" altLang="es-ES_tradnl" dirty="0"/>
          </a:p>
          <a:p>
            <a:pPr eaLnBrk="1" hangingPunct="1">
              <a:spcBef>
                <a:spcPct val="0"/>
              </a:spcBef>
            </a:pPr>
            <a:r>
              <a:rPr lang="en-US" altLang="es-ES_tradnl" dirty="0"/>
              <a:t>The trainer should ask how this understanding might affect the way one works with those affected by trauma?  The context in which the trauma occurs in key, as well as those individual factors.  As such, the immediate trauma response may vary, even when the people have experienced the same trauma.</a:t>
            </a:r>
          </a:p>
          <a:p>
            <a:pPr eaLnBrk="1" hangingPunct="1">
              <a:spcBef>
                <a:spcPct val="0"/>
              </a:spcBef>
            </a:pPr>
            <a:endParaRPr lang="en-US" altLang="es-ES_tradnl" dirty="0"/>
          </a:p>
          <a:p>
            <a:pPr eaLnBrk="1" hangingPunct="1"/>
            <a:r>
              <a:rPr lang="en-US" altLang="es-ES_tradnl" dirty="0"/>
              <a:t>What is important in the provision of services to individuals affected by trauma is an awareness of one’s own responses and feelings.  In this manner, a hierarchy of trauma becomes unimportant, as the use of a hierarchy can cause some service providers to minimize what they perceive as minor incidents, without taking into account the subjective experience of the adolescent.  Everyone is entitled to his/her own interpretation and will react differently. If the client is minimizing his/her reaction, it might be a coping mechanism and that’s acceptable.</a:t>
            </a:r>
          </a:p>
          <a:p>
            <a:endParaRPr lang="en-US" dirty="0"/>
          </a:p>
        </p:txBody>
      </p:sp>
      <p:sp>
        <p:nvSpPr>
          <p:cNvPr id="4" name="Slide Number Placeholder 3"/>
          <p:cNvSpPr>
            <a:spLocks noGrp="1"/>
          </p:cNvSpPr>
          <p:nvPr>
            <p:ph type="sldNum" sz="quarter" idx="5"/>
          </p:nvPr>
        </p:nvSpPr>
        <p:spPr/>
        <p:txBody>
          <a:bodyPr/>
          <a:lstStyle/>
          <a:p>
            <a:fld id="{4951DF72-1442-453F-9092-65FAF5C01444}" type="slidenum">
              <a:rPr lang="en-US" smtClean="0"/>
              <a:t>18</a:t>
            </a:fld>
            <a:endParaRPr lang="en-US"/>
          </a:p>
        </p:txBody>
      </p:sp>
    </p:spTree>
    <p:extLst>
      <p:ext uri="{BB962C8B-B14F-4D97-AF65-F5344CB8AC3E}">
        <p14:creationId xmlns:p14="http://schemas.microsoft.com/office/powerpoint/2010/main" val="15641870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defRPr/>
            </a:pPr>
            <a:r>
              <a:rPr lang="en-US" altLang="es-ES_tradnl" sz="900" dirty="0"/>
              <a:t>The amygdala, which readies the body for action, may get "hi-jacked" by neurobiological changes caused by trauma, and the trauma victim responds before the "thinking" part of the brain (i.e., cerebral cortex) can weigh threats. The resultant hypervigilance seen in trauma victims can cause them to go immediately from stimulus to an arousal response, without being able to make the intervening assessment of the cause of their arousal. This causes them to overreact and intimidate others. </a:t>
            </a:r>
          </a:p>
          <a:p>
            <a:pPr>
              <a:lnSpc>
                <a:spcPct val="80000"/>
              </a:lnSpc>
              <a:defRPr/>
            </a:pPr>
            <a:endParaRPr lang="en-US" altLang="es-ES_tradnl" sz="900" dirty="0"/>
          </a:p>
          <a:p>
            <a:pPr>
              <a:lnSpc>
                <a:spcPct val="80000"/>
              </a:lnSpc>
              <a:defRPr/>
            </a:pPr>
            <a:r>
              <a:rPr lang="en-US" altLang="es-ES_tradnl" sz="900" dirty="0"/>
              <a:t>The amygdala is a small, almond-shaped portion of the brain.  It’s the emotional part. It’s the primitive part of the brain.  It interprets messages that there’s danger or it’s safe.  It knows nothing about reasoning or cognitive functions. It deals with feelings and emotions.  It’s the alarm portion of the brain.</a:t>
            </a:r>
          </a:p>
          <a:p>
            <a:pPr>
              <a:lnSpc>
                <a:spcPct val="80000"/>
              </a:lnSpc>
              <a:defRPr/>
            </a:pPr>
            <a:endParaRPr lang="en-US" altLang="es-ES_tradnl" sz="900" dirty="0"/>
          </a:p>
          <a:p>
            <a:pPr>
              <a:lnSpc>
                <a:spcPct val="80000"/>
              </a:lnSpc>
              <a:defRPr/>
            </a:pPr>
            <a:r>
              <a:rPr lang="en-US" altLang="es-ES_tradnl" sz="900" dirty="0"/>
              <a:t>It becomes highly active during and while remembering a traumatic incident.  It controls our behavior.   When you’ve experienced trauma it’s hypersensitive--overreacts to normal stimuli.</a:t>
            </a:r>
          </a:p>
          <a:p>
            <a:pPr>
              <a:lnSpc>
                <a:spcPct val="80000"/>
              </a:lnSpc>
              <a:defRPr/>
            </a:pPr>
            <a:endParaRPr lang="en-US" altLang="es-ES_tradnl" sz="1200" dirty="0"/>
          </a:p>
          <a:p>
            <a:pPr>
              <a:lnSpc>
                <a:spcPct val="80000"/>
              </a:lnSpc>
              <a:defRPr/>
            </a:pPr>
            <a:r>
              <a:rPr lang="en-US" altLang="es-ES_tradnl" sz="1200" dirty="0"/>
              <a:t>Trauma affects many other parts of the brain as well. De Bellis and colleagues noted that pediatric subjects with PTSD had smaller intracranial, cerebral, prefrontal cortex, prefrontal cortical white matter, right temporal lobe volumes, and areas of the corpus callosum and its subregions. </a:t>
            </a:r>
          </a:p>
          <a:p>
            <a:pPr>
              <a:lnSpc>
                <a:spcPct val="80000"/>
              </a:lnSpc>
              <a:defRPr/>
            </a:pPr>
            <a:endParaRPr lang="en-US" altLang="es-ES_tradnl" sz="1200" dirty="0"/>
          </a:p>
          <a:p>
            <a:pPr>
              <a:lnSpc>
                <a:spcPct val="80000"/>
              </a:lnSpc>
              <a:defRPr/>
            </a:pPr>
            <a:r>
              <a:rPr lang="en-US" altLang="es-ES_tradnl" sz="1200" dirty="0"/>
              <a:t>Because of the excess and adverse neurobiological results of trauma, people with PTSD may experience a deactivation of the prefrontal cortex (which is responsible for executive functioning.)</a:t>
            </a:r>
          </a:p>
          <a:p>
            <a:pPr>
              <a:lnSpc>
                <a:spcPct val="80000"/>
              </a:lnSpc>
              <a:defRPr/>
            </a:pPr>
            <a:endParaRPr lang="en-US" altLang="es-ES_tradnl" sz="1200" dirty="0"/>
          </a:p>
          <a:p>
            <a:pPr>
              <a:lnSpc>
                <a:spcPct val="80000"/>
              </a:lnSpc>
              <a:defRPr/>
            </a:pPr>
            <a:r>
              <a:rPr lang="en-US" altLang="es-ES_tradnl" sz="1200" dirty="0"/>
              <a:t>The prefrontal cortex, the part of the frontal lobes lying just behind the forehead, is often referred to as the “CEO of the brain.” This brain region is responsible for cognitive analysis and abstract thought, and the moderation of “correct” behavior in social situations. The prefrontal cortex takes in information from all of the senses and orchestrates thoughts and actions to achieve specific goals. </a:t>
            </a:r>
          </a:p>
          <a:p>
            <a:pPr>
              <a:lnSpc>
                <a:spcPct val="80000"/>
              </a:lnSpc>
              <a:defRPr/>
            </a:pPr>
            <a:endParaRPr lang="en-US" altLang="es-ES_tradnl" sz="1200" dirty="0"/>
          </a:p>
          <a:p>
            <a:pPr>
              <a:lnSpc>
                <a:spcPct val="80000"/>
              </a:lnSpc>
              <a:defRPr/>
            </a:pPr>
            <a:r>
              <a:rPr lang="en-US" altLang="es-ES_tradnl" sz="1200" dirty="0"/>
              <a:t>The prefrontal cortex is one of the last regions of the brain to reach maturation. This delay may help to explain why some adolescents act the way they do. The so-called “executive functions” of the human prefrontal cortex include:</a:t>
            </a:r>
          </a:p>
          <a:p>
            <a:pPr>
              <a:lnSpc>
                <a:spcPct val="80000"/>
              </a:lnSpc>
              <a:defRPr/>
            </a:pPr>
            <a:endParaRPr lang="en-US" altLang="es-ES_tradnl" sz="1200" dirty="0"/>
          </a:p>
          <a:p>
            <a:pPr>
              <a:lnSpc>
                <a:spcPct val="80000"/>
              </a:lnSpc>
              <a:buFontTx/>
              <a:buChar char="•"/>
              <a:defRPr/>
            </a:pPr>
            <a:r>
              <a:rPr lang="en-US" altLang="es-ES_tradnl" sz="1200" dirty="0"/>
              <a:t>Focusing attention</a:t>
            </a:r>
          </a:p>
          <a:p>
            <a:pPr>
              <a:lnSpc>
                <a:spcPct val="80000"/>
              </a:lnSpc>
              <a:buFontTx/>
              <a:buChar char="•"/>
              <a:defRPr/>
            </a:pPr>
            <a:r>
              <a:rPr lang="en-US" altLang="es-ES_tradnl" sz="1200" dirty="0"/>
              <a:t>Organizing thoughts and problem solving</a:t>
            </a:r>
          </a:p>
          <a:p>
            <a:pPr>
              <a:lnSpc>
                <a:spcPct val="80000"/>
              </a:lnSpc>
              <a:buFontTx/>
              <a:buChar char="•"/>
              <a:defRPr/>
            </a:pPr>
            <a:r>
              <a:rPr lang="en-US" altLang="es-ES_tradnl" sz="1200" dirty="0"/>
              <a:t>Foreseeing and weighing possible consequences of behavior</a:t>
            </a:r>
          </a:p>
          <a:p>
            <a:pPr>
              <a:lnSpc>
                <a:spcPct val="80000"/>
              </a:lnSpc>
              <a:buFontTx/>
              <a:buChar char="•"/>
              <a:defRPr/>
            </a:pPr>
            <a:r>
              <a:rPr lang="en-US" altLang="es-ES_tradnl" sz="1200" dirty="0"/>
              <a:t>Considering the future and making predictions</a:t>
            </a:r>
          </a:p>
          <a:p>
            <a:pPr>
              <a:lnSpc>
                <a:spcPct val="80000"/>
              </a:lnSpc>
              <a:buFontTx/>
              <a:buChar char="•"/>
              <a:defRPr/>
            </a:pPr>
            <a:r>
              <a:rPr lang="en-US" altLang="es-ES_tradnl" sz="1200" dirty="0"/>
              <a:t>Forming strategies and planning</a:t>
            </a:r>
          </a:p>
          <a:p>
            <a:pPr>
              <a:lnSpc>
                <a:spcPct val="80000"/>
              </a:lnSpc>
              <a:buFontTx/>
              <a:buChar char="•"/>
              <a:defRPr/>
            </a:pPr>
            <a:r>
              <a:rPr lang="en-US" altLang="es-ES_tradnl" sz="1200" dirty="0"/>
              <a:t>Ability to balance short-term rewards with long term goals</a:t>
            </a:r>
          </a:p>
          <a:p>
            <a:pPr>
              <a:lnSpc>
                <a:spcPct val="80000"/>
              </a:lnSpc>
              <a:buFontTx/>
              <a:buChar char="•"/>
              <a:defRPr/>
            </a:pPr>
            <a:r>
              <a:rPr lang="en-US" altLang="es-ES_tradnl" sz="1200" dirty="0"/>
              <a:t>Shifting/adjusting behavior when situations change</a:t>
            </a:r>
          </a:p>
          <a:p>
            <a:pPr>
              <a:lnSpc>
                <a:spcPct val="80000"/>
              </a:lnSpc>
              <a:buFontTx/>
              <a:buChar char="•"/>
              <a:defRPr/>
            </a:pPr>
            <a:r>
              <a:rPr lang="en-US" altLang="es-ES_tradnl" sz="1200" dirty="0"/>
              <a:t>Impulse control and delaying gratification</a:t>
            </a:r>
          </a:p>
          <a:p>
            <a:pPr>
              <a:lnSpc>
                <a:spcPct val="80000"/>
              </a:lnSpc>
              <a:buFontTx/>
              <a:buChar char="•"/>
              <a:defRPr/>
            </a:pPr>
            <a:r>
              <a:rPr lang="en-US" altLang="es-ES_tradnl" sz="1200" dirty="0"/>
              <a:t>Modulation of intense emotions</a:t>
            </a:r>
          </a:p>
          <a:p>
            <a:pPr>
              <a:lnSpc>
                <a:spcPct val="80000"/>
              </a:lnSpc>
              <a:buFontTx/>
              <a:buChar char="•"/>
              <a:defRPr/>
            </a:pPr>
            <a:r>
              <a:rPr lang="en-US" altLang="es-ES_tradnl" sz="1200" dirty="0"/>
              <a:t>Inhibiting inappropriate behavior and initiating appropriate behavior</a:t>
            </a:r>
          </a:p>
          <a:p>
            <a:pPr>
              <a:lnSpc>
                <a:spcPct val="80000"/>
              </a:lnSpc>
              <a:buFontTx/>
              <a:buChar char="•"/>
              <a:defRPr/>
            </a:pPr>
            <a:r>
              <a:rPr lang="en-US" altLang="es-ES_tradnl" sz="1200" dirty="0"/>
              <a:t>Simultaneously considering multiple streams of information when faced with complex and challenging information</a:t>
            </a:r>
          </a:p>
          <a:p>
            <a:pPr>
              <a:lnSpc>
                <a:spcPct val="80000"/>
              </a:lnSpc>
              <a:defRPr/>
            </a:pPr>
            <a:endParaRPr lang="en-US" altLang="es-ES_tradnl" sz="1200" dirty="0"/>
          </a:p>
          <a:p>
            <a:pPr>
              <a:lnSpc>
                <a:spcPct val="80000"/>
              </a:lnSpc>
              <a:defRPr/>
            </a:pPr>
            <a:r>
              <a:rPr lang="en-US" altLang="es-ES_tradnl" sz="1200" dirty="0"/>
              <a:t>**Traumatic experiences slow down the maturation of this area of the brain!!!!!!</a:t>
            </a:r>
          </a:p>
          <a:p>
            <a:pPr>
              <a:lnSpc>
                <a:spcPct val="80000"/>
              </a:lnSpc>
              <a:defRPr/>
            </a:pPr>
            <a:r>
              <a:rPr lang="en-US" altLang="es-ES_tradnl" sz="1200" dirty="0"/>
              <a:t>If those areas of the brain are impacted by traumatic experiences, what is the influence on decision making ability, and how may drug use behaviors be related?</a:t>
            </a:r>
          </a:p>
          <a:p>
            <a:endParaRPr lang="en-US" dirty="0"/>
          </a:p>
        </p:txBody>
      </p:sp>
      <p:sp>
        <p:nvSpPr>
          <p:cNvPr id="4" name="Slide Number Placeholder 3"/>
          <p:cNvSpPr>
            <a:spLocks noGrp="1"/>
          </p:cNvSpPr>
          <p:nvPr>
            <p:ph type="sldNum" sz="quarter" idx="5"/>
          </p:nvPr>
        </p:nvSpPr>
        <p:spPr/>
        <p:txBody>
          <a:bodyPr/>
          <a:lstStyle/>
          <a:p>
            <a:fld id="{4951DF72-1442-453F-9092-65FAF5C01444}" type="slidenum">
              <a:rPr lang="en-US" smtClean="0"/>
              <a:t>19</a:t>
            </a:fld>
            <a:endParaRPr lang="en-US"/>
          </a:p>
        </p:txBody>
      </p:sp>
    </p:spTree>
    <p:extLst>
      <p:ext uri="{BB962C8B-B14F-4D97-AF65-F5344CB8AC3E}">
        <p14:creationId xmlns:p14="http://schemas.microsoft.com/office/powerpoint/2010/main" val="16219899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trainer will point out the methodology for this training. Active discussion refers to the trainer’s lecture but also participation from the audience in the form of questions, comments, suggestions that will enhance mutual learning. </a:t>
            </a:r>
          </a:p>
          <a:p>
            <a:endParaRPr lang="en-US" dirty="0"/>
          </a:p>
          <a:p>
            <a:r>
              <a:rPr lang="en-US" dirty="0"/>
              <a:t>The required materials for this module provide preparation for exercises.  </a:t>
            </a:r>
          </a:p>
          <a:p>
            <a:endParaRPr lang="en-US" dirty="0"/>
          </a:p>
          <a:p>
            <a:r>
              <a:rPr lang="en-US" dirty="0"/>
              <a:t>The expected duration of this module is six hours. </a:t>
            </a:r>
          </a:p>
        </p:txBody>
      </p:sp>
      <p:sp>
        <p:nvSpPr>
          <p:cNvPr id="4" name="Slide Number Placeholder 3"/>
          <p:cNvSpPr>
            <a:spLocks noGrp="1"/>
          </p:cNvSpPr>
          <p:nvPr>
            <p:ph type="sldNum" sz="quarter" idx="5"/>
          </p:nvPr>
        </p:nvSpPr>
        <p:spPr/>
        <p:txBody>
          <a:bodyPr/>
          <a:lstStyle/>
          <a:p>
            <a:fld id="{A982838F-D2C1-401C-A334-091CFE2EB759}" type="slidenum">
              <a:rPr lang="en-US" smtClean="0"/>
              <a:t>2</a:t>
            </a:fld>
            <a:endParaRPr lang="en-US"/>
          </a:p>
        </p:txBody>
      </p:sp>
    </p:spTree>
    <p:extLst>
      <p:ext uri="{BB962C8B-B14F-4D97-AF65-F5344CB8AC3E}">
        <p14:creationId xmlns:p14="http://schemas.microsoft.com/office/powerpoint/2010/main" val="17941037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trainer will explain the pathway of the brain’s response to trauma. </a:t>
            </a:r>
          </a:p>
          <a:p>
            <a:endParaRPr lang="en-US" dirty="0"/>
          </a:p>
          <a:p>
            <a:r>
              <a:rPr lang="en-US" dirty="0"/>
              <a:t>The amygdala is like the “smoke detector”, responsible to respond to situations that are threatening. Sometimes the Amygdala might react with  just a perceived threat. If someone suddenly entered the room, we are conducting this training without notice, most people would jump at the sound of a slammed door. That is the amygdala’s job. When someone experiences a traumatic event, the threat is real. </a:t>
            </a:r>
          </a:p>
          <a:p>
            <a:endParaRPr lang="en-US" dirty="0"/>
          </a:p>
          <a:p>
            <a:r>
              <a:rPr lang="en-US" dirty="0"/>
              <a:t>The Amygdala detects possible situations of danger, then the sympathetic envious system is activated and releases stress hormones. The outcome of this reaction is a prolonged state of alarm in the body and emotional brain. </a:t>
            </a:r>
          </a:p>
        </p:txBody>
      </p:sp>
      <p:sp>
        <p:nvSpPr>
          <p:cNvPr id="4" name="Slide Number Placeholder 3"/>
          <p:cNvSpPr>
            <a:spLocks noGrp="1"/>
          </p:cNvSpPr>
          <p:nvPr>
            <p:ph type="sldNum" sz="quarter" idx="5"/>
          </p:nvPr>
        </p:nvSpPr>
        <p:spPr/>
        <p:txBody>
          <a:bodyPr/>
          <a:lstStyle/>
          <a:p>
            <a:fld id="{4951DF72-1442-453F-9092-65FAF5C01444}" type="slidenum">
              <a:rPr lang="en-US" smtClean="0"/>
              <a:t>20</a:t>
            </a:fld>
            <a:endParaRPr lang="en-US"/>
          </a:p>
        </p:txBody>
      </p:sp>
    </p:spTree>
    <p:extLst>
      <p:ext uri="{BB962C8B-B14F-4D97-AF65-F5344CB8AC3E}">
        <p14:creationId xmlns:p14="http://schemas.microsoft.com/office/powerpoint/2010/main" val="16700122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a:defRPr/>
            </a:pPr>
            <a:r>
              <a:rPr lang="en-US" altLang="es-ES_tradnl" dirty="0"/>
              <a:t>The trainer should ask the group if they have heard of the “Fight, Flight or Freeze” reaction, noting that the body prepares for any of these reactions when confronted with a threat.  The trainer should ask what kind of the changes happen physically when threatened.  These should include such reactions as dilated pupils, increased adrenaline, blood diverted to limbs, increased heart rate, etc. </a:t>
            </a:r>
          </a:p>
          <a:p>
            <a:pPr marL="0" lvl="1">
              <a:defRPr/>
            </a:pPr>
            <a:endParaRPr lang="en-US" altLang="es-ES_tradnl" dirty="0"/>
          </a:p>
          <a:p>
            <a:pPr marL="0" lvl="1">
              <a:defRPr/>
            </a:pPr>
            <a:r>
              <a:rPr lang="en-US" altLang="es-ES_tradnl" dirty="0"/>
              <a:t>The memory of the traumatic event can also be affected. The emotional brain is in charged of survival and in this type of state, the brain’s ability to encode memories in an organized manner fails to do so. This is why sometimes survivors of trauma will forget details of an event, or does not recall events (Campbell, 2019). </a:t>
            </a:r>
          </a:p>
          <a:p>
            <a:pPr marL="0" lvl="1">
              <a:defRPr/>
            </a:pPr>
            <a:endParaRPr lang="en-US" altLang="es-ES_tradnl" dirty="0"/>
          </a:p>
          <a:p>
            <a:pPr marL="0" lvl="1">
              <a:defRPr/>
            </a:pPr>
            <a:r>
              <a:rPr lang="en-US" altLang="es-ES_tradnl" dirty="0"/>
              <a:t>The trainer should ask the participants how do the fight, flight and freeze modes connect to drug using behaviors? The trainer should note that trauma may cause such reactions as aggression, running away from problems, feeling separate from one’s body and one’s experiences (depersonalization and dissociation).  Participants may respond with some of the following:</a:t>
            </a:r>
          </a:p>
          <a:p>
            <a:pPr marL="0" lvl="1">
              <a:defRPr/>
            </a:pPr>
            <a:endParaRPr lang="en-US" altLang="es-ES_tradnl" dirty="0"/>
          </a:p>
          <a:p>
            <a:pPr marL="171450" indent="-171450">
              <a:buFont typeface="Arial" panose="020B0604020202020204" pitchFamily="34" charset="0"/>
              <a:buChar char="•"/>
              <a:defRPr/>
            </a:pPr>
            <a:r>
              <a:rPr lang="en-US" altLang="es-ES_tradnl" dirty="0"/>
              <a:t>Aggression/rage=looking for an outlet for release, such as drugs</a:t>
            </a:r>
          </a:p>
          <a:p>
            <a:pPr marL="171450" indent="-171450">
              <a:buFont typeface="Arial" panose="020B0604020202020204" pitchFamily="34" charset="0"/>
              <a:buChar char="•"/>
              <a:defRPr/>
            </a:pPr>
            <a:r>
              <a:rPr lang="en-US" altLang="es-ES_tradnl" dirty="0"/>
              <a:t>Running away from problems =not recognizing the long term impact of actions</a:t>
            </a:r>
          </a:p>
          <a:p>
            <a:pPr marL="171450" indent="-171450">
              <a:buFont typeface="Arial" panose="020B0604020202020204" pitchFamily="34" charset="0"/>
              <a:buChar char="•"/>
              <a:defRPr/>
            </a:pPr>
            <a:r>
              <a:rPr lang="en-US" altLang="es-ES_tradnl" dirty="0"/>
              <a:t>Depersonalization=feeling separate from your body, don’t feel like you own your actions, don’t care about risky behaviors</a:t>
            </a:r>
          </a:p>
          <a:p>
            <a:pPr marL="171450" indent="-171450">
              <a:buFont typeface="Arial" panose="020B0604020202020204" pitchFamily="34" charset="0"/>
              <a:buChar char="•"/>
              <a:defRPr/>
            </a:pPr>
            <a:r>
              <a:rPr lang="en-US" altLang="es-ES_tradnl" dirty="0"/>
              <a:t>Dissociation=Leads to little recall—don’t learn from mistakes=more risk taking behaviors even if they know it is wrong</a:t>
            </a:r>
          </a:p>
          <a:p>
            <a:pPr>
              <a:defRPr/>
            </a:pPr>
            <a:endParaRPr lang="en-US" altLang="es-ES_tradnl" dirty="0"/>
          </a:p>
          <a:p>
            <a:pPr>
              <a:defRPr/>
            </a:pPr>
            <a:r>
              <a:rPr lang="en-US" altLang="es-ES_tradnl" dirty="0"/>
              <a:t>The trainer will explain that this overload of stress makes the patient more likely to experience other symptoms which we will now address…</a:t>
            </a:r>
          </a:p>
          <a:p>
            <a:endParaRPr lang="en-US" dirty="0"/>
          </a:p>
        </p:txBody>
      </p:sp>
      <p:sp>
        <p:nvSpPr>
          <p:cNvPr id="4" name="Slide Number Placeholder 3"/>
          <p:cNvSpPr>
            <a:spLocks noGrp="1"/>
          </p:cNvSpPr>
          <p:nvPr>
            <p:ph type="sldNum" sz="quarter" idx="5"/>
          </p:nvPr>
        </p:nvSpPr>
        <p:spPr/>
        <p:txBody>
          <a:bodyPr/>
          <a:lstStyle/>
          <a:p>
            <a:fld id="{4951DF72-1442-453F-9092-65FAF5C01444}" type="slidenum">
              <a:rPr lang="en-US" smtClean="0"/>
              <a:t>21</a:t>
            </a:fld>
            <a:endParaRPr lang="en-US"/>
          </a:p>
        </p:txBody>
      </p:sp>
    </p:spTree>
    <p:extLst>
      <p:ext uri="{BB962C8B-B14F-4D97-AF65-F5344CB8AC3E}">
        <p14:creationId xmlns:p14="http://schemas.microsoft.com/office/powerpoint/2010/main" val="7522671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altLang="es-ES_tradnl" b="0" dirty="0"/>
              <a:t>The trainer will explain that trauma and addictions are interrelated. </a:t>
            </a:r>
          </a:p>
          <a:p>
            <a:pPr>
              <a:defRPr/>
            </a:pPr>
            <a:endParaRPr lang="en-US" altLang="es-ES_tradnl" b="1" dirty="0"/>
          </a:p>
          <a:p>
            <a:pPr>
              <a:defRPr/>
            </a:pPr>
            <a:r>
              <a:rPr lang="en-US" dirty="0"/>
              <a:t>Adolescents with a history of early trauma engage in more risk-taking behaviors, such as substance abuse (including binge drinking), multiple sex partners, and criminal involvement, and are at a greater risk for sexual assaults and relationship violence; and add data about childhood trauma is common; "38.5% of American adults endorse having experienced a traumatic event before age 13 years”. </a:t>
            </a:r>
          </a:p>
          <a:p>
            <a:pPr>
              <a:defRPr/>
            </a:pPr>
            <a:endParaRPr lang="en-US" altLang="es-ES_tradnl" dirty="0"/>
          </a:p>
          <a:p>
            <a:pPr>
              <a:defRPr/>
            </a:pPr>
            <a:endParaRPr lang="en-US" altLang="es-ES_tradnl" dirty="0"/>
          </a:p>
          <a:p>
            <a:endParaRPr lang="en-US" dirty="0"/>
          </a:p>
        </p:txBody>
      </p:sp>
      <p:sp>
        <p:nvSpPr>
          <p:cNvPr id="4" name="Slide Number Placeholder 3"/>
          <p:cNvSpPr>
            <a:spLocks noGrp="1"/>
          </p:cNvSpPr>
          <p:nvPr>
            <p:ph type="sldNum" sz="quarter" idx="5"/>
          </p:nvPr>
        </p:nvSpPr>
        <p:spPr/>
        <p:txBody>
          <a:bodyPr/>
          <a:lstStyle/>
          <a:p>
            <a:fld id="{4951DF72-1442-453F-9092-65FAF5C01444}" type="slidenum">
              <a:rPr lang="en-US" smtClean="0"/>
              <a:t>22</a:t>
            </a:fld>
            <a:endParaRPr lang="en-US"/>
          </a:p>
        </p:txBody>
      </p:sp>
    </p:spTree>
    <p:extLst>
      <p:ext uri="{BB962C8B-B14F-4D97-AF65-F5344CB8AC3E}">
        <p14:creationId xmlns:p14="http://schemas.microsoft.com/office/powerpoint/2010/main" val="344961841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trainer will introduce usual stress disorder associated with experiencing trauma as per The International Classification of Diseases (ICD), which is an internationally accepted manual to code diseases.  The trainer will discuss Adjustment Disorder, Post-Traumatic Stress Disorder, and Complex Post-Traumatic Stress Disorder in detail on the next slides. </a:t>
            </a:r>
          </a:p>
          <a:p>
            <a:pPr marL="0" indent="0">
              <a:buNone/>
            </a:pPr>
            <a:endParaRPr lang="en-US" sz="1200" b="0" i="0" kern="1200" dirty="0">
              <a:solidFill>
                <a:schemeClr val="tx1"/>
              </a:solidFill>
              <a:effectLst/>
              <a:latin typeface="+mn-lt"/>
              <a:ea typeface="+mn-ea"/>
              <a:cs typeface="+mn-cs"/>
            </a:endParaRPr>
          </a:p>
          <a:p>
            <a:pPr marL="0" indent="0">
              <a:buNone/>
            </a:pPr>
            <a:endParaRPr lang="en-US" sz="1200" b="0" i="0" kern="1200" dirty="0">
              <a:solidFill>
                <a:schemeClr val="tx1"/>
              </a:solidFill>
              <a:effectLst/>
              <a:latin typeface="+mn-lt"/>
              <a:ea typeface="+mn-ea"/>
              <a:cs typeface="+mn-cs"/>
            </a:endParaRPr>
          </a:p>
          <a:p>
            <a:pPr marL="0" indent="0">
              <a:buNone/>
            </a:pPr>
            <a:endParaRPr lang="en-US" sz="1200" b="0" i="0" kern="1200" dirty="0">
              <a:solidFill>
                <a:schemeClr val="tx1"/>
              </a:solidFill>
              <a:effectLst/>
              <a:latin typeface="+mn-lt"/>
              <a:ea typeface="+mn-ea"/>
              <a:cs typeface="+mn-cs"/>
            </a:endParaRPr>
          </a:p>
          <a:p>
            <a:pPr marL="0" indent="0">
              <a:buNone/>
            </a:pPr>
            <a:endParaRPr lang="en-US" sz="1200" b="1" i="0" kern="1200" dirty="0">
              <a:solidFill>
                <a:schemeClr val="tx1"/>
              </a:solidFill>
              <a:effectLst/>
              <a:latin typeface="+mn-lt"/>
              <a:ea typeface="+mn-ea"/>
              <a:cs typeface="+mn-cs"/>
            </a:endParaRPr>
          </a:p>
          <a:p>
            <a:pPr marL="0" indent="0">
              <a:buNone/>
            </a:pPr>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4951DF72-1442-453F-9092-65FAF5C01444}" type="slidenum">
              <a:rPr lang="en-US" smtClean="0"/>
              <a:t>23</a:t>
            </a:fld>
            <a:endParaRPr lang="en-US"/>
          </a:p>
        </p:txBody>
      </p:sp>
    </p:spTree>
    <p:extLst>
      <p:ext uri="{BB962C8B-B14F-4D97-AF65-F5344CB8AC3E}">
        <p14:creationId xmlns:p14="http://schemas.microsoft.com/office/powerpoint/2010/main" val="45330941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b="1" i="0" kern="1200" dirty="0">
                <a:solidFill>
                  <a:schemeClr val="tx1"/>
                </a:solidFill>
                <a:effectLst/>
                <a:latin typeface="+mn-lt"/>
                <a:ea typeface="+mn-ea"/>
                <a:cs typeface="+mn-cs"/>
              </a:rPr>
              <a:t>Adjustment Disorder Definition:  </a:t>
            </a:r>
            <a:r>
              <a:rPr lang="en-US" sz="1200" b="0" i="0" kern="1200" dirty="0">
                <a:solidFill>
                  <a:schemeClr val="tx1"/>
                </a:solidFill>
                <a:effectLst/>
                <a:latin typeface="+mn-lt"/>
                <a:ea typeface="+mn-ea"/>
                <a:cs typeface="+mn-cs"/>
              </a:rPr>
              <a:t>Adjustment disorder is a maladaptive reaction to an identifiable psychosocial stressor or multiple stressors (e.g., divorce, illness or disability, socio-economic problems, conflicts at home or work) that usually emerges within a month of the stressor. </a:t>
            </a:r>
          </a:p>
          <a:p>
            <a:pPr marL="0" indent="0">
              <a:buNone/>
            </a:pPr>
            <a:endParaRPr lang="en-US" sz="1200" b="0" i="0" kern="1200" dirty="0">
              <a:solidFill>
                <a:schemeClr val="tx1"/>
              </a:solidFill>
              <a:effectLst/>
              <a:latin typeface="+mn-lt"/>
              <a:ea typeface="+mn-ea"/>
              <a:cs typeface="+mn-cs"/>
            </a:endParaRPr>
          </a:p>
          <a:p>
            <a:pPr marL="0" indent="0">
              <a:buNone/>
            </a:pPr>
            <a:r>
              <a:rPr lang="en-US" sz="1200" b="0" i="0" kern="1200" dirty="0">
                <a:solidFill>
                  <a:schemeClr val="tx1"/>
                </a:solidFill>
                <a:effectLst/>
                <a:latin typeface="+mn-lt"/>
                <a:ea typeface="+mn-ea"/>
                <a:cs typeface="+mn-cs"/>
              </a:rPr>
              <a:t>The disorder is characterized by preoccupation with the stressor or its consequences, including excessive worry, recurrent and distressing thoughts about the stressor, or constant rumination about its implications, as well as by failure to adapt to the stressor that causes significant impairment in personal, family, social, educational, occupational or other important areas of functioning. The symptoms are not of sufficient specificity or severity to justify the diagnosis of another Mental and </a:t>
            </a:r>
            <a:r>
              <a:rPr lang="en-US" sz="1200" b="0" i="0" kern="1200" dirty="0" err="1">
                <a:solidFill>
                  <a:schemeClr val="tx1"/>
                </a:solidFill>
                <a:effectLst/>
                <a:latin typeface="+mn-lt"/>
                <a:ea typeface="+mn-ea"/>
                <a:cs typeface="+mn-cs"/>
              </a:rPr>
              <a:t>Behavioural</a:t>
            </a:r>
            <a:r>
              <a:rPr lang="en-US" sz="1200" b="0" i="0" kern="1200" dirty="0">
                <a:solidFill>
                  <a:schemeClr val="tx1"/>
                </a:solidFill>
                <a:effectLst/>
                <a:latin typeface="+mn-lt"/>
                <a:ea typeface="+mn-ea"/>
                <a:cs typeface="+mn-cs"/>
              </a:rPr>
              <a:t> Disorder and typically resolve within 6 months, unless the stressor persists for a longer duration.</a:t>
            </a:r>
          </a:p>
          <a:p>
            <a:pPr marL="0" indent="0">
              <a:buNone/>
            </a:pPr>
            <a:endParaRPr lang="en-US" sz="1200" b="0" i="0" kern="1200" dirty="0">
              <a:solidFill>
                <a:schemeClr val="tx1"/>
              </a:solidFill>
              <a:effectLst/>
              <a:latin typeface="+mn-lt"/>
              <a:ea typeface="+mn-ea"/>
              <a:cs typeface="+mn-cs"/>
            </a:endParaRPr>
          </a:p>
          <a:p>
            <a:pPr marL="0" indent="0">
              <a:buNone/>
            </a:pPr>
            <a:endParaRPr lang="en-US" sz="1200" b="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4951DF72-1442-453F-9092-65FAF5C01444}" type="slidenum">
              <a:rPr lang="en-US" smtClean="0"/>
              <a:t>24</a:t>
            </a:fld>
            <a:endParaRPr lang="en-US"/>
          </a:p>
        </p:txBody>
      </p:sp>
    </p:spTree>
    <p:extLst>
      <p:ext uri="{BB962C8B-B14F-4D97-AF65-F5344CB8AC3E}">
        <p14:creationId xmlns:p14="http://schemas.microsoft.com/office/powerpoint/2010/main" val="315934282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Post-traumatic stress disorder (PTSD) Definition: </a:t>
            </a:r>
            <a:r>
              <a:rPr lang="en-US" sz="1200" b="0" i="0" kern="1200" dirty="0">
                <a:solidFill>
                  <a:schemeClr val="tx1"/>
                </a:solidFill>
                <a:effectLst/>
                <a:latin typeface="+mn-lt"/>
                <a:ea typeface="+mn-ea"/>
                <a:cs typeface="+mn-cs"/>
              </a:rPr>
              <a:t>Post-traumatic stress disorder (PTSD) is a disorder that may develop following exposure to an extremely threatening or horrific event or series of events. It is characterized by all of the following: </a:t>
            </a:r>
          </a:p>
          <a:p>
            <a:endParaRPr lang="en-US" sz="1200" b="0" i="0" kern="1200" dirty="0">
              <a:solidFill>
                <a:schemeClr val="tx1"/>
              </a:solidFill>
              <a:effectLst/>
              <a:latin typeface="+mn-lt"/>
              <a:ea typeface="+mn-ea"/>
              <a:cs typeface="+mn-cs"/>
            </a:endParaRPr>
          </a:p>
          <a:p>
            <a:pPr marL="228600" indent="-228600">
              <a:buAutoNum type="arabicParenR"/>
            </a:pPr>
            <a:r>
              <a:rPr lang="en-US" sz="1200" b="0" i="0" kern="1200" dirty="0">
                <a:solidFill>
                  <a:schemeClr val="tx1"/>
                </a:solidFill>
                <a:effectLst/>
                <a:latin typeface="+mn-lt"/>
                <a:ea typeface="+mn-ea"/>
                <a:cs typeface="+mn-cs"/>
              </a:rPr>
              <a:t>re-experiencing the traumatic event or events in the present in the form of vivid intrusive memories, flashbacks, or nightmares. These are typically accompanied by strong or overwhelming emotions, particularly fear or horror, and strong physical sensations; </a:t>
            </a:r>
          </a:p>
          <a:p>
            <a:pPr marL="228600" indent="-228600">
              <a:buAutoNum type="arabicParenR"/>
            </a:pPr>
            <a:r>
              <a:rPr lang="en-US" sz="1200" b="0" i="0" kern="1200" dirty="0">
                <a:solidFill>
                  <a:schemeClr val="tx1"/>
                </a:solidFill>
                <a:effectLst/>
                <a:latin typeface="+mn-lt"/>
                <a:ea typeface="+mn-ea"/>
                <a:cs typeface="+mn-cs"/>
              </a:rPr>
              <a:t>avoidance of thoughts and memories of the event or events, or avoidance of activities, situations, or people reminiscent of the event or events; and </a:t>
            </a:r>
          </a:p>
          <a:p>
            <a:pPr marL="228600" indent="-228600">
              <a:buAutoNum type="arabicParenR"/>
            </a:pPr>
            <a:r>
              <a:rPr lang="en-US" sz="1200" b="0" i="0" kern="1200" dirty="0">
                <a:solidFill>
                  <a:schemeClr val="tx1"/>
                </a:solidFill>
                <a:effectLst/>
                <a:latin typeface="+mn-lt"/>
                <a:ea typeface="+mn-ea"/>
                <a:cs typeface="+mn-cs"/>
              </a:rPr>
              <a:t>persistent perceptions of heightened current threat, for example as indicated by hypervigilance or an enhanced startle reaction to stimuli such as unexpected noises. </a:t>
            </a:r>
          </a:p>
          <a:p>
            <a:pPr marL="0" indent="0">
              <a:buNone/>
            </a:pPr>
            <a:endParaRPr lang="en-US" sz="1200" b="0" i="0" kern="1200" dirty="0">
              <a:solidFill>
                <a:schemeClr val="tx1"/>
              </a:solidFill>
              <a:effectLst/>
              <a:latin typeface="+mn-lt"/>
              <a:ea typeface="+mn-ea"/>
              <a:cs typeface="+mn-cs"/>
            </a:endParaRPr>
          </a:p>
          <a:p>
            <a:pPr marL="0" indent="0">
              <a:buNone/>
            </a:pPr>
            <a:r>
              <a:rPr lang="en-US" sz="1200" b="0" i="0" kern="1200" dirty="0">
                <a:solidFill>
                  <a:schemeClr val="tx1"/>
                </a:solidFill>
                <a:effectLst/>
                <a:latin typeface="+mn-lt"/>
                <a:ea typeface="+mn-ea"/>
                <a:cs typeface="+mn-cs"/>
              </a:rPr>
              <a:t>The symptoms persist for at least several weeks and cause significant impairment in personal, family, social, educational, occupational or other important areas of functioning. </a:t>
            </a:r>
          </a:p>
          <a:p>
            <a:endParaRPr lang="en-US" dirty="0"/>
          </a:p>
          <a:p>
            <a:r>
              <a:rPr lang="en-US" dirty="0"/>
              <a:t>The trainer will emphasize that Post-Traumatic Stress Disorder can be the result of an individual experiencing one or various experiences where the individual believes their life was at risk. This is different than Complex Post-Traumatic Stress Disorder which we will discuss on the next slide. </a:t>
            </a:r>
          </a:p>
        </p:txBody>
      </p:sp>
      <p:sp>
        <p:nvSpPr>
          <p:cNvPr id="4" name="Slide Number Placeholder 3"/>
          <p:cNvSpPr>
            <a:spLocks noGrp="1"/>
          </p:cNvSpPr>
          <p:nvPr>
            <p:ph type="sldNum" sz="quarter" idx="5"/>
          </p:nvPr>
        </p:nvSpPr>
        <p:spPr/>
        <p:txBody>
          <a:bodyPr/>
          <a:lstStyle/>
          <a:p>
            <a:fld id="{4951DF72-1442-453F-9092-65FAF5C01444}" type="slidenum">
              <a:rPr lang="en-US" smtClean="0"/>
              <a:t>25</a:t>
            </a:fld>
            <a:endParaRPr lang="en-US"/>
          </a:p>
        </p:txBody>
      </p:sp>
    </p:spTree>
    <p:extLst>
      <p:ext uri="{BB962C8B-B14F-4D97-AF65-F5344CB8AC3E}">
        <p14:creationId xmlns:p14="http://schemas.microsoft.com/office/powerpoint/2010/main" val="353462239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The trainer will build from the definition of PTSD and discuss the additional symptoms that are present in CPTSD. Individuals with CPTSD met all the criteria for PTSD as well. However, there are more symptoms in CPTSD; affect regulation, negative self-concept, and interpersonal disturbances.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kern="1200" dirty="0">
                <a:solidFill>
                  <a:schemeClr val="tx1"/>
                </a:solidFill>
                <a:effectLst/>
                <a:latin typeface="+mn-lt"/>
                <a:ea typeface="+mn-ea"/>
                <a:cs typeface="+mn-cs"/>
              </a:rPr>
              <a:t>Complex Post-Traumatic Stress Disorder Definition:  </a:t>
            </a:r>
            <a:r>
              <a:rPr lang="en-US" sz="1200" b="0" i="0" kern="1200" dirty="0">
                <a:solidFill>
                  <a:schemeClr val="tx1"/>
                </a:solidFill>
                <a:effectLst/>
                <a:latin typeface="+mn-lt"/>
                <a:ea typeface="+mn-ea"/>
                <a:cs typeface="+mn-cs"/>
              </a:rPr>
              <a:t>Complex post-traumatic stress disorder (Complex PTSD) is a disorder that may develop following exposure to an event or series of events of an extremely threatening or horrific nature, most commonly prolonged or repetitive events from which escape is difficult or impossible (e.g., torture, slavery, genocide campaigns, prolonged domestic violence, repeated childhood sexual or physical abuse).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All diagnostic requirements for PTSD are met. In addition, Complex PTSD is characterized by severe and persistent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r>
              <a:rPr lang="en-US" sz="1200" b="0" i="0" kern="1200" dirty="0">
                <a:solidFill>
                  <a:schemeClr val="tx1"/>
                </a:solidFill>
                <a:effectLst/>
                <a:latin typeface="+mn-lt"/>
                <a:ea typeface="+mn-ea"/>
                <a:cs typeface="+mn-cs"/>
              </a:rPr>
              <a:t>problems in affect regulation; </a:t>
            </a:r>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r>
              <a:rPr lang="en-US" sz="1200" b="0" i="0" kern="1200" dirty="0">
                <a:solidFill>
                  <a:schemeClr val="tx1"/>
                </a:solidFill>
                <a:effectLst/>
                <a:latin typeface="+mn-lt"/>
                <a:ea typeface="+mn-ea"/>
                <a:cs typeface="+mn-cs"/>
              </a:rPr>
              <a:t>beliefs about oneself as diminished, defeated or worthless, accompanied by feelings of shame, guilt or failure related to the traumatic event; and </a:t>
            </a:r>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r>
              <a:rPr lang="en-US" sz="1200" b="0" i="0" kern="1200" dirty="0">
                <a:solidFill>
                  <a:schemeClr val="tx1"/>
                </a:solidFill>
                <a:effectLst/>
                <a:latin typeface="+mn-lt"/>
                <a:ea typeface="+mn-ea"/>
                <a:cs typeface="+mn-cs"/>
              </a:rPr>
              <a:t>difficulties in sustaining relationships and in feeling close to others. These symptoms cause significant impairment in personal, family, social, educational, occupational or other important areas of functioning.</a:t>
            </a:r>
          </a:p>
          <a:p>
            <a:endParaRPr lang="en-US" dirty="0"/>
          </a:p>
        </p:txBody>
      </p:sp>
      <p:sp>
        <p:nvSpPr>
          <p:cNvPr id="4" name="Slide Number Placeholder 3"/>
          <p:cNvSpPr>
            <a:spLocks noGrp="1"/>
          </p:cNvSpPr>
          <p:nvPr>
            <p:ph type="sldNum" sz="quarter" idx="5"/>
          </p:nvPr>
        </p:nvSpPr>
        <p:spPr/>
        <p:txBody>
          <a:bodyPr/>
          <a:lstStyle/>
          <a:p>
            <a:fld id="{4951DF72-1442-453F-9092-65FAF5C01444}" type="slidenum">
              <a:rPr lang="en-US" smtClean="0"/>
              <a:t>26</a:t>
            </a:fld>
            <a:endParaRPr lang="en-US"/>
          </a:p>
        </p:txBody>
      </p:sp>
    </p:spTree>
    <p:extLst>
      <p:ext uri="{BB962C8B-B14F-4D97-AF65-F5344CB8AC3E}">
        <p14:creationId xmlns:p14="http://schemas.microsoft.com/office/powerpoint/2010/main" val="108367250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s-ES_tradnl" dirty="0"/>
              <a:t>The trainer should stress, once again, that individual reactions to trauma are mediated by a number of factors, like the risk and protective factors just reviewed.  As such, individuals react differently to trauma, even if the trauma experienced is the same.  There is no “right” or “wrong” way to react to trauma, although there are healthier and more damaging reactions.</a:t>
            </a:r>
          </a:p>
          <a:p>
            <a:endParaRPr lang="en-US" dirty="0"/>
          </a:p>
        </p:txBody>
      </p:sp>
      <p:sp>
        <p:nvSpPr>
          <p:cNvPr id="4" name="Slide Number Placeholder 3"/>
          <p:cNvSpPr>
            <a:spLocks noGrp="1"/>
          </p:cNvSpPr>
          <p:nvPr>
            <p:ph type="sldNum" sz="quarter" idx="5"/>
          </p:nvPr>
        </p:nvSpPr>
        <p:spPr/>
        <p:txBody>
          <a:bodyPr/>
          <a:lstStyle/>
          <a:p>
            <a:fld id="{4951DF72-1442-453F-9092-65FAF5C01444}" type="slidenum">
              <a:rPr lang="en-US" smtClean="0"/>
              <a:t>27</a:t>
            </a:fld>
            <a:endParaRPr lang="en-US"/>
          </a:p>
        </p:txBody>
      </p:sp>
    </p:spTree>
    <p:extLst>
      <p:ext uri="{BB962C8B-B14F-4D97-AF65-F5344CB8AC3E}">
        <p14:creationId xmlns:p14="http://schemas.microsoft.com/office/powerpoint/2010/main" val="272228606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51DF72-1442-453F-9092-65FAF5C01444}" type="slidenum">
              <a:rPr lang="en-US" smtClean="0"/>
              <a:t>28</a:t>
            </a:fld>
            <a:endParaRPr lang="en-US"/>
          </a:p>
        </p:txBody>
      </p:sp>
    </p:spTree>
    <p:extLst>
      <p:ext uri="{BB962C8B-B14F-4D97-AF65-F5344CB8AC3E}">
        <p14:creationId xmlns:p14="http://schemas.microsoft.com/office/powerpoint/2010/main" val="4050312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s-ES_tradnl" dirty="0"/>
              <a:t>The trainer should then review the definition of “trauma-informed care,” as per the US Substance Abuse and Mental Health Services Administration (SAMHSA).  That definition is as follows:</a:t>
            </a:r>
          </a:p>
          <a:p>
            <a:r>
              <a:rPr lang="en-US" altLang="es-ES_tradnl" dirty="0"/>
              <a:t>“A program, organization, or system that is trauma-informed:</a:t>
            </a:r>
          </a:p>
          <a:p>
            <a:endParaRPr lang="en-US" altLang="es-ES_tradnl" dirty="0"/>
          </a:p>
          <a:p>
            <a:pPr>
              <a:buFontTx/>
              <a:buChar char="•"/>
            </a:pPr>
            <a:r>
              <a:rPr lang="en-US" altLang="es-ES_tradnl" i="1" dirty="0"/>
              <a:t>Realizes</a:t>
            </a:r>
            <a:r>
              <a:rPr lang="en-US" altLang="es-ES_tradnl" dirty="0"/>
              <a:t> the widespread impact of trauma and understands potential paths for recovery;</a:t>
            </a:r>
          </a:p>
          <a:p>
            <a:pPr>
              <a:buFontTx/>
              <a:buChar char="•"/>
            </a:pPr>
            <a:r>
              <a:rPr lang="en-US" altLang="es-ES_tradnl" i="1" dirty="0"/>
              <a:t>Recognizes</a:t>
            </a:r>
            <a:r>
              <a:rPr lang="en-US" altLang="es-ES_tradnl" dirty="0"/>
              <a:t> the signs and symptoms of trauma in clients, families, staff, and others involved with the system;</a:t>
            </a:r>
          </a:p>
          <a:p>
            <a:pPr>
              <a:buFontTx/>
              <a:buChar char="•"/>
            </a:pPr>
            <a:r>
              <a:rPr lang="en-US" altLang="es-ES_tradnl" i="1" dirty="0"/>
              <a:t>Responds</a:t>
            </a:r>
            <a:r>
              <a:rPr lang="en-US" altLang="es-ES_tradnl" dirty="0"/>
              <a:t> by fully integrating knowledge about trauma into policies, procedures, and practices; and</a:t>
            </a:r>
          </a:p>
          <a:p>
            <a:pPr>
              <a:buFontTx/>
              <a:buChar char="•"/>
            </a:pPr>
            <a:r>
              <a:rPr lang="en-US" altLang="es-ES_tradnl" dirty="0"/>
              <a:t>Seeks to actively resist </a:t>
            </a:r>
            <a:r>
              <a:rPr lang="en-US" altLang="es-ES_tradnl" i="1" dirty="0"/>
              <a:t>re-traumatization”</a:t>
            </a:r>
            <a:endParaRPr lang="en-US" altLang="es-ES_tradnl" dirty="0"/>
          </a:p>
          <a:p>
            <a:endParaRPr lang="en-US" dirty="0"/>
          </a:p>
        </p:txBody>
      </p:sp>
      <p:sp>
        <p:nvSpPr>
          <p:cNvPr id="4" name="Slide Number Placeholder 3"/>
          <p:cNvSpPr>
            <a:spLocks noGrp="1"/>
          </p:cNvSpPr>
          <p:nvPr>
            <p:ph type="sldNum" sz="quarter" idx="5"/>
          </p:nvPr>
        </p:nvSpPr>
        <p:spPr/>
        <p:txBody>
          <a:bodyPr/>
          <a:lstStyle/>
          <a:p>
            <a:fld id="{4951DF72-1442-453F-9092-65FAF5C01444}" type="slidenum">
              <a:rPr lang="en-US" smtClean="0"/>
              <a:t>29</a:t>
            </a:fld>
            <a:endParaRPr lang="en-US"/>
          </a:p>
        </p:txBody>
      </p:sp>
    </p:spTree>
    <p:extLst>
      <p:ext uri="{BB962C8B-B14F-4D97-AF65-F5344CB8AC3E}">
        <p14:creationId xmlns:p14="http://schemas.microsoft.com/office/powerpoint/2010/main" val="27178463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trainer will introduce the learning objectives. But first, the trainer can ask the audience what their expectations are about this module. </a:t>
            </a:r>
          </a:p>
          <a:p>
            <a:endParaRPr lang="en-US" dirty="0"/>
          </a:p>
          <a:p>
            <a:r>
              <a:rPr lang="en-US" sz="3600" dirty="0">
                <a:latin typeface="Times New Roman" panose="02020603050405020304" pitchFamily="18" charset="0"/>
                <a:cs typeface="Times New Roman" panose="02020603050405020304" pitchFamily="18" charset="0"/>
              </a:rPr>
              <a:t>Learning Objectives</a:t>
            </a:r>
          </a:p>
          <a:p>
            <a:endParaRPr lang="en-US" sz="3600" dirty="0">
              <a:latin typeface="Times New Roman" panose="02020603050405020304" pitchFamily="18" charset="0"/>
              <a:cs typeface="Times New Roman" panose="02020603050405020304" pitchFamily="18" charset="0"/>
            </a:endParaRPr>
          </a:p>
          <a:p>
            <a:pPr lvl="1">
              <a:buFont typeface="Arial" panose="020B0604020202020204" pitchFamily="34" charset="0"/>
              <a:buChar char="•"/>
            </a:pPr>
            <a:r>
              <a:rPr lang="en-US" sz="3600" dirty="0">
                <a:latin typeface="Times New Roman" panose="02020603050405020304" pitchFamily="18" charset="0"/>
                <a:cs typeface="Times New Roman" panose="02020603050405020304" pitchFamily="18" charset="0"/>
              </a:rPr>
              <a:t>To define and conceptualize the nature of trauma.</a:t>
            </a:r>
          </a:p>
          <a:p>
            <a:pPr lvl="1">
              <a:buFont typeface="Arial" panose="020B0604020202020204" pitchFamily="34" charset="0"/>
              <a:buChar char="•"/>
            </a:pPr>
            <a:r>
              <a:rPr lang="en-US" sz="3600" dirty="0">
                <a:latin typeface="Times New Roman" panose="02020603050405020304" pitchFamily="18" charset="0"/>
                <a:cs typeface="Times New Roman" panose="02020603050405020304" pitchFamily="18" charset="0"/>
              </a:rPr>
              <a:t>To learn about the Adverse Childhood Experiences (ACE) Study. </a:t>
            </a:r>
          </a:p>
          <a:p>
            <a:pPr lvl="1">
              <a:buFont typeface="Arial" panose="020B0604020202020204" pitchFamily="34" charset="0"/>
              <a:buChar char="•"/>
            </a:pPr>
            <a:r>
              <a:rPr lang="en-US" sz="3600" dirty="0">
                <a:latin typeface="Times New Roman" panose="02020603050405020304" pitchFamily="18" charset="0"/>
                <a:cs typeface="Times New Roman" panose="02020603050405020304" pitchFamily="18" charset="0"/>
              </a:rPr>
              <a:t>To understand the neurological response to trauma.</a:t>
            </a:r>
          </a:p>
          <a:p>
            <a:pPr lvl="1">
              <a:buFont typeface="Arial" panose="020B0604020202020204" pitchFamily="34" charset="0"/>
              <a:buChar char="•"/>
            </a:pPr>
            <a:r>
              <a:rPr lang="en-US" sz="3600" dirty="0">
                <a:latin typeface="Times New Roman" panose="02020603050405020304" pitchFamily="18" charset="0"/>
                <a:cs typeface="Times New Roman" panose="02020603050405020304" pitchFamily="18" charset="0"/>
              </a:rPr>
              <a:t>To understand the link between trauma and addictions</a:t>
            </a:r>
          </a:p>
        </p:txBody>
      </p:sp>
      <p:sp>
        <p:nvSpPr>
          <p:cNvPr id="4" name="Slide Number Placeholder 3"/>
          <p:cNvSpPr>
            <a:spLocks noGrp="1"/>
          </p:cNvSpPr>
          <p:nvPr>
            <p:ph type="sldNum" sz="quarter" idx="5"/>
          </p:nvPr>
        </p:nvSpPr>
        <p:spPr/>
        <p:txBody>
          <a:bodyPr/>
          <a:lstStyle/>
          <a:p>
            <a:fld id="{4951DF72-1442-453F-9092-65FAF5C01444}" type="slidenum">
              <a:rPr lang="en-US" smtClean="0"/>
              <a:t>3</a:t>
            </a:fld>
            <a:endParaRPr lang="en-US"/>
          </a:p>
        </p:txBody>
      </p:sp>
    </p:spTree>
    <p:extLst>
      <p:ext uri="{BB962C8B-B14F-4D97-AF65-F5344CB8AC3E}">
        <p14:creationId xmlns:p14="http://schemas.microsoft.com/office/powerpoint/2010/main" val="118651897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s-ES_tradnl" dirty="0"/>
              <a:t>The trainer should stress that trauma has a long-term impact on individuals.  For example, most people tend to think linearly normally and look for consistency – trauma survivors cannot focus, recall, think differently.  The trainer should explain that, in drug treatment, we tend to label these kind of clients as “non-compliant,” as they are not responding to our screenings and assessments, as well as our interventions in the manner that is normally expected.  However, due to the recognition of the high prevalence of trauma, it is necessary that, particularly in drug treatment, there is a culture change to respond to this recognition.  It cannot be an individual within an organization, but the organization as a whole must respond in order to take steps to make sure every part of the organization, management, and service delivery system is assessed and potentially modified to include a basic understanding of how trauma affects the life of an individual seeking services.</a:t>
            </a:r>
          </a:p>
          <a:p>
            <a:endParaRPr lang="en-US" dirty="0"/>
          </a:p>
        </p:txBody>
      </p:sp>
      <p:sp>
        <p:nvSpPr>
          <p:cNvPr id="4" name="Slide Number Placeholder 3"/>
          <p:cNvSpPr>
            <a:spLocks noGrp="1"/>
          </p:cNvSpPr>
          <p:nvPr>
            <p:ph type="sldNum" sz="quarter" idx="5"/>
          </p:nvPr>
        </p:nvSpPr>
        <p:spPr/>
        <p:txBody>
          <a:bodyPr/>
          <a:lstStyle/>
          <a:p>
            <a:fld id="{4951DF72-1442-453F-9092-65FAF5C01444}" type="slidenum">
              <a:rPr lang="en-US" smtClean="0"/>
              <a:t>30</a:t>
            </a:fld>
            <a:endParaRPr lang="en-US"/>
          </a:p>
        </p:txBody>
      </p:sp>
    </p:spTree>
    <p:extLst>
      <p:ext uri="{BB962C8B-B14F-4D97-AF65-F5344CB8AC3E}">
        <p14:creationId xmlns:p14="http://schemas.microsoft.com/office/powerpoint/2010/main" val="219287749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s-ES_tradnl" dirty="0"/>
              <a:t>The trainer should stress that trauma-informed organizations utilize universal precautions, asking participants what they think that means.  S/he should explain that universal precautions assume that you’re dealing with a trauma survivor.  As such, interventions across the organization are designed to empower and support, to avoid re-traumatization. The trainer should provide this example: When a doctor has to perform surgery on someone with physical trauma, he/she puts on gloves to operate. Think about trauma informed care as the gloves that you need to put on to be able to effectively work with the survivor. </a:t>
            </a:r>
          </a:p>
          <a:p>
            <a:endParaRPr lang="en-US" dirty="0"/>
          </a:p>
        </p:txBody>
      </p:sp>
      <p:sp>
        <p:nvSpPr>
          <p:cNvPr id="4" name="Slide Number Placeholder 3"/>
          <p:cNvSpPr>
            <a:spLocks noGrp="1"/>
          </p:cNvSpPr>
          <p:nvPr>
            <p:ph type="sldNum" sz="quarter" idx="5"/>
          </p:nvPr>
        </p:nvSpPr>
        <p:spPr/>
        <p:txBody>
          <a:bodyPr/>
          <a:lstStyle/>
          <a:p>
            <a:fld id="{4951DF72-1442-453F-9092-65FAF5C01444}" type="slidenum">
              <a:rPr lang="en-US" smtClean="0"/>
              <a:t>31</a:t>
            </a:fld>
            <a:endParaRPr lang="en-US"/>
          </a:p>
        </p:txBody>
      </p:sp>
    </p:spTree>
    <p:extLst>
      <p:ext uri="{BB962C8B-B14F-4D97-AF65-F5344CB8AC3E}">
        <p14:creationId xmlns:p14="http://schemas.microsoft.com/office/powerpoint/2010/main" val="263473461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trainer will discuss the core concepts of trauma-informed care and provide examples from each concept: </a:t>
            </a:r>
          </a:p>
          <a:p>
            <a:endParaRPr lang="en-US" dirty="0"/>
          </a:p>
          <a:p>
            <a:pPr>
              <a:buFont typeface="Arial" panose="020B0604020202020204" pitchFamily="34" charset="0"/>
              <a:buChar char="•"/>
            </a:pPr>
            <a:r>
              <a:rPr lang="en-US" sz="1200" b="1" dirty="0">
                <a:latin typeface="Times New Roman" panose="02020603050405020304" pitchFamily="18" charset="0"/>
                <a:cs typeface="Times New Roman" panose="02020603050405020304" pitchFamily="18" charset="0"/>
              </a:rPr>
              <a:t>Safety: </a:t>
            </a:r>
            <a:r>
              <a:rPr lang="en-US" sz="1200" dirty="0">
                <a:latin typeface="Times New Roman" panose="02020603050405020304" pitchFamily="18" charset="0"/>
                <a:cs typeface="Times New Roman" panose="02020603050405020304" pitchFamily="18" charset="0"/>
              </a:rPr>
              <a:t>the physical and emotional space of a treatment center, clinic, or NGO is safe; from appropriate room spaces decorated with developmentally-appropriate items to rooms that are private. Emotional safety refers to staff being able to get along well to work together for the youth. Youth can tell of two co-workers don’t like each other or if there’s gossip or other dysfunction in the workplace. For youth to feel safe, they have to feel it in the treatment center. </a:t>
            </a:r>
          </a:p>
          <a:p>
            <a:pPr>
              <a:buFont typeface="Arial" panose="020B0604020202020204" pitchFamily="34" charset="0"/>
              <a:buChar char="•"/>
            </a:pPr>
            <a:endParaRPr lang="en-US" sz="1200"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sz="1200" b="1" dirty="0">
                <a:latin typeface="Times New Roman" panose="02020603050405020304" pitchFamily="18" charset="0"/>
                <a:cs typeface="Times New Roman" panose="02020603050405020304" pitchFamily="18" charset="0"/>
              </a:rPr>
              <a:t>Trustworthiness: </a:t>
            </a:r>
            <a:r>
              <a:rPr lang="en-US" sz="1200" dirty="0">
                <a:latin typeface="Times New Roman" panose="02020603050405020304" pitchFamily="18" charset="0"/>
                <a:cs typeface="Times New Roman" panose="02020603050405020304" pitchFamily="18" charset="0"/>
              </a:rPr>
              <a:t>The organization is transparent with operations and decisions to be able to build trust with the youth. This means that staff are responsible to explain the processes and be honest about the possible outcomes. When organizations are open and trustworthy, youth engagement is higher. </a:t>
            </a:r>
          </a:p>
          <a:p>
            <a:pPr>
              <a:buFont typeface="Arial" panose="020B0604020202020204" pitchFamily="34" charset="0"/>
              <a:buChar char="•"/>
            </a:pPr>
            <a:endParaRPr lang="en-US" sz="1200"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sz="1200" b="1" dirty="0">
                <a:latin typeface="Times New Roman" panose="02020603050405020304" pitchFamily="18" charset="0"/>
                <a:cs typeface="Times New Roman" panose="02020603050405020304" pitchFamily="18" charset="0"/>
              </a:rPr>
              <a:t>Peer Support: </a:t>
            </a:r>
            <a:r>
              <a:rPr lang="en-US" sz="1200" dirty="0">
                <a:latin typeface="Times New Roman" panose="02020603050405020304" pitchFamily="18" charset="0"/>
                <a:cs typeface="Times New Roman" panose="02020603050405020304" pitchFamily="18" charset="0"/>
              </a:rPr>
              <a:t>Mutual connection, support and shared experiences to build trust with youth.</a:t>
            </a:r>
          </a:p>
          <a:p>
            <a:pPr>
              <a:buFont typeface="Arial" panose="020B0604020202020204" pitchFamily="34" charset="0"/>
              <a:buChar char="•"/>
            </a:pPr>
            <a:endParaRPr lang="en-US" sz="1200"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sz="1200" b="1" dirty="0">
                <a:latin typeface="Times New Roman" panose="02020603050405020304" pitchFamily="18" charset="0"/>
                <a:cs typeface="Times New Roman" panose="02020603050405020304" pitchFamily="18" charset="0"/>
              </a:rPr>
              <a:t>Collaboration: </a:t>
            </a:r>
            <a:r>
              <a:rPr lang="en-US" sz="1200" dirty="0">
                <a:latin typeface="Times New Roman" panose="02020603050405020304" pitchFamily="18" charset="0"/>
                <a:cs typeface="Times New Roman" panose="02020603050405020304" pitchFamily="18" charset="0"/>
              </a:rPr>
              <a:t>Partnering with the youth towards the same goals to increase engagement. Youth that are treated as partners in their healing are more likely to own their recovery. Therefore coming up with goals that both provider and youth agree with is critical. </a:t>
            </a:r>
          </a:p>
          <a:p>
            <a:pPr>
              <a:buFont typeface="Arial" panose="020B0604020202020204" pitchFamily="34" charset="0"/>
              <a:buChar char="•"/>
            </a:pPr>
            <a:endParaRPr lang="en-US" sz="1200"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sz="1200" b="1" dirty="0">
                <a:latin typeface="Times New Roman" panose="02020603050405020304" pitchFamily="18" charset="0"/>
                <a:cs typeface="Times New Roman" panose="02020603050405020304" pitchFamily="18" charset="0"/>
              </a:rPr>
              <a:t>Empowerment, Voice, Choice:  </a:t>
            </a:r>
            <a:r>
              <a:rPr lang="en-US" sz="1200" dirty="0">
                <a:latin typeface="Times New Roman" panose="02020603050405020304" pitchFamily="18" charset="0"/>
                <a:cs typeface="Times New Roman" panose="02020603050405020304" pitchFamily="18" charset="0"/>
              </a:rPr>
              <a:t>It is critical that youth feel their voice matters. Organizations aim to ensure practices that encourage youth to decide, provide feedback, and chose how they want to work on their healing. </a:t>
            </a:r>
          </a:p>
          <a:p>
            <a:pPr>
              <a:buFont typeface="Arial" panose="020B0604020202020204" pitchFamily="34" charset="0"/>
              <a:buChar char="•"/>
            </a:pPr>
            <a:endParaRPr lang="en-US" sz="1200"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sz="1200" b="1" dirty="0">
                <a:latin typeface="Times New Roman" panose="02020603050405020304" pitchFamily="18" charset="0"/>
                <a:cs typeface="Times New Roman" panose="02020603050405020304" pitchFamily="18" charset="0"/>
              </a:rPr>
              <a:t>Cultural, Historical and Gender Issues: </a:t>
            </a:r>
            <a:r>
              <a:rPr lang="en-US" sz="1200" dirty="0">
                <a:latin typeface="Times New Roman" panose="02020603050405020304" pitchFamily="18" charset="0"/>
                <a:cs typeface="Times New Roman" panose="02020603050405020304" pitchFamily="18" charset="0"/>
              </a:rPr>
              <a:t>The organization does not discriminate based on race, ethnicity, sexual orientation, nationality, disability, etc..  </a:t>
            </a:r>
          </a:p>
          <a:p>
            <a:pPr>
              <a:buFont typeface="Arial" panose="020B0604020202020204" pitchFamily="34" charset="0"/>
              <a:buNone/>
            </a:pPr>
            <a:endParaRPr lang="en-US" sz="1200" dirty="0">
              <a:latin typeface="Times New Roman" panose="02020603050405020304" pitchFamily="18" charset="0"/>
              <a:cs typeface="Times New Roman" panose="02020603050405020304" pitchFamily="18" charset="0"/>
            </a:endParaRPr>
          </a:p>
          <a:p>
            <a:pPr>
              <a:buFont typeface="Arial" panose="020B0604020202020204" pitchFamily="34" charset="0"/>
              <a:buNone/>
            </a:pPr>
            <a:r>
              <a:rPr lang="en-US" sz="1200" dirty="0">
                <a:latin typeface="Times New Roman" panose="02020603050405020304" pitchFamily="18" charset="0"/>
                <a:cs typeface="Times New Roman" panose="02020603050405020304" pitchFamily="18" charset="0"/>
              </a:rPr>
              <a:t>The trainer will discuss cultural diversity in detail on the next slide. </a:t>
            </a:r>
          </a:p>
          <a:p>
            <a:pPr>
              <a:buFont typeface="Arial" panose="020B0604020202020204" pitchFamily="34" charset="0"/>
              <a:buChar char="•"/>
            </a:pPr>
            <a:endParaRPr lang="en-US" sz="1200"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endParaRPr lang="en-US" sz="1200"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endParaRPr lang="en-US" sz="1200" dirty="0">
              <a:latin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4951DF72-1442-453F-9092-65FAF5C01444}" type="slidenum">
              <a:rPr lang="en-US" smtClean="0"/>
              <a:t>32</a:t>
            </a:fld>
            <a:endParaRPr lang="en-US"/>
          </a:p>
        </p:txBody>
      </p:sp>
    </p:spTree>
    <p:extLst>
      <p:ext uri="{BB962C8B-B14F-4D97-AF65-F5344CB8AC3E}">
        <p14:creationId xmlns:p14="http://schemas.microsoft.com/office/powerpoint/2010/main" val="12412580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trainer will introduce the ADDRESSING Model by Pamela Hayes. The trainer will point out the complexity of the concept of diversity.  The model provides with examples of cultural characteristics: Age, Developmental disability, Disability acquired later in life, Religion and spiritual orientation, Ethnicity/Race identity, Sexual Orientation, Indigenous heritage, National Origin, and Gender. The trainer will discuss the groups with power and less power as they are displayed on the slide. The trainer should also explain that this specific chart is based on the U.S. and Canadian context, but other country’s information can be very different. For example; countries where most citizens are Muslim, that will be the religion under “power” and other religions are in the “less power” Colum. </a:t>
            </a:r>
          </a:p>
          <a:p>
            <a:endParaRPr lang="en-US" dirty="0"/>
          </a:p>
          <a:p>
            <a:endParaRPr lang="en-US" dirty="0"/>
          </a:p>
          <a:p>
            <a:r>
              <a:rPr lang="en-US" dirty="0"/>
              <a:t>The trainer will facilitate a cultural awareness exercise. First participants will become familiar with the ADDRESSING Model’s cultural characteristics. Participants are instructed to pair with a peer and for about 2 minutes for each person, they will share with the other person an aspect of their identity from the model and discuss the impact of that identity on their lives. For example; a participant might choose a religion and discuss how it shapes their worldview and way of coping with stress. After each person shares, the trainer will bring the group together and then ask the group: “Is there something new you learned from your partner’s experience?”, “</a:t>
            </a:r>
          </a:p>
        </p:txBody>
      </p:sp>
      <p:sp>
        <p:nvSpPr>
          <p:cNvPr id="4" name="Slide Number Placeholder 3"/>
          <p:cNvSpPr>
            <a:spLocks noGrp="1"/>
          </p:cNvSpPr>
          <p:nvPr>
            <p:ph type="sldNum" sz="quarter" idx="5"/>
          </p:nvPr>
        </p:nvSpPr>
        <p:spPr/>
        <p:txBody>
          <a:bodyPr/>
          <a:lstStyle/>
          <a:p>
            <a:fld id="{4951DF72-1442-453F-9092-65FAF5C01444}" type="slidenum">
              <a:rPr lang="en-US" smtClean="0"/>
              <a:t>33</a:t>
            </a:fld>
            <a:endParaRPr lang="en-US"/>
          </a:p>
        </p:txBody>
      </p:sp>
    </p:spTree>
    <p:extLst>
      <p:ext uri="{BB962C8B-B14F-4D97-AF65-F5344CB8AC3E}">
        <p14:creationId xmlns:p14="http://schemas.microsoft.com/office/powerpoint/2010/main" val="265554486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trainer will discuss the suggested step to ensure a trauma informed lens in organizations. </a:t>
            </a:r>
          </a:p>
          <a:p>
            <a:endParaRPr lang="en-US" dirty="0"/>
          </a:p>
          <a:p>
            <a:endParaRPr lang="en-US" dirty="0"/>
          </a:p>
          <a:p>
            <a:pPr>
              <a:buFont typeface="Arial" panose="020B0604020202020204" pitchFamily="34" charset="0"/>
              <a:buChar char="•"/>
            </a:pPr>
            <a:r>
              <a:rPr lang="en-US" sz="1200" dirty="0">
                <a:latin typeface="Times New Roman" panose="02020603050405020304" pitchFamily="18" charset="0"/>
                <a:cs typeface="Times New Roman" panose="02020603050405020304" pitchFamily="18" charset="0"/>
              </a:rPr>
              <a:t>Review agency policies and procedures to identify and remove any that are potentially unsafe and harmful to trafficking victims with histories of trauma.</a:t>
            </a:r>
          </a:p>
          <a:p>
            <a:pPr>
              <a:buFont typeface="Arial" panose="020B0604020202020204" pitchFamily="34" charset="0"/>
              <a:buChar char="•"/>
            </a:pPr>
            <a:endParaRPr lang="en-US" sz="1200"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sz="1200" dirty="0">
                <a:latin typeface="Times New Roman" panose="02020603050405020304" pitchFamily="18" charset="0"/>
                <a:cs typeface="Times New Roman" panose="02020603050405020304" pitchFamily="18" charset="0"/>
              </a:rPr>
              <a:t>Provide education and training of staff, including those working directly with trafficking victims as well as other providers in relevant systems of care.</a:t>
            </a:r>
          </a:p>
          <a:p>
            <a:pPr>
              <a:buFont typeface="Arial" panose="020B0604020202020204" pitchFamily="34" charset="0"/>
              <a:buChar char="•"/>
            </a:pPr>
            <a:endParaRPr lang="en-US" sz="1200"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sz="1200" dirty="0">
                <a:latin typeface="Times New Roman" panose="02020603050405020304" pitchFamily="18" charset="0"/>
                <a:cs typeface="Times New Roman" panose="02020603050405020304" pitchFamily="18" charset="0"/>
              </a:rPr>
              <a:t>Screen for trauma in multiple settings.</a:t>
            </a:r>
          </a:p>
          <a:p>
            <a:pPr>
              <a:buFont typeface="Arial" panose="020B0604020202020204" pitchFamily="34" charset="0"/>
              <a:buChar char="•"/>
            </a:pPr>
            <a:endParaRPr lang="en-US" sz="1200" dirty="0">
              <a:latin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4951DF72-1442-453F-9092-65FAF5C01444}" type="slidenum">
              <a:rPr lang="en-US" smtClean="0"/>
              <a:t>35</a:t>
            </a:fld>
            <a:endParaRPr lang="en-US"/>
          </a:p>
        </p:txBody>
      </p:sp>
    </p:spTree>
    <p:extLst>
      <p:ext uri="{BB962C8B-B14F-4D97-AF65-F5344CB8AC3E}">
        <p14:creationId xmlns:p14="http://schemas.microsoft.com/office/powerpoint/2010/main" val="42095841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trainer will continue pointing out the learning objectives of this module. </a:t>
            </a:r>
          </a:p>
          <a:p>
            <a:endParaRPr lang="en-US" dirty="0"/>
          </a:p>
          <a:p>
            <a:pPr marL="201168" lvl="1" indent="0">
              <a:buNone/>
            </a:pPr>
            <a:r>
              <a:rPr lang="en-US" sz="3600" dirty="0">
                <a:latin typeface="Times New Roman" panose="02020603050405020304" pitchFamily="18" charset="0"/>
                <a:cs typeface="Times New Roman" panose="02020603050405020304" pitchFamily="18" charset="0"/>
              </a:rPr>
              <a:t>Learning Objectives continued…</a:t>
            </a:r>
          </a:p>
          <a:p>
            <a:pPr marL="201168" lvl="1" indent="0">
              <a:buNone/>
            </a:pPr>
            <a:endParaRPr lang="en-US" sz="3600" dirty="0">
              <a:latin typeface="Times New Roman" panose="02020603050405020304" pitchFamily="18" charset="0"/>
              <a:cs typeface="Times New Roman" panose="02020603050405020304" pitchFamily="18" charset="0"/>
            </a:endParaRPr>
          </a:p>
          <a:p>
            <a:pPr lvl="1">
              <a:buFont typeface="Arial" panose="020B0604020202020204" pitchFamily="34" charset="0"/>
              <a:buChar char="•"/>
            </a:pPr>
            <a:r>
              <a:rPr lang="en-US" sz="3600" dirty="0">
                <a:latin typeface="Times New Roman" panose="02020603050405020304" pitchFamily="18" charset="0"/>
                <a:cs typeface="Times New Roman" panose="02020603050405020304" pitchFamily="18" charset="0"/>
              </a:rPr>
              <a:t>To conceptualize trauma informed care approach.</a:t>
            </a:r>
          </a:p>
          <a:p>
            <a:pPr lvl="1">
              <a:buFont typeface="Arial" panose="020B0604020202020204" pitchFamily="34" charset="0"/>
              <a:buChar char="•"/>
            </a:pPr>
            <a:r>
              <a:rPr lang="en-US" sz="3600" dirty="0">
                <a:latin typeface="Times New Roman" panose="02020603050405020304" pitchFamily="18" charset="0"/>
                <a:cs typeface="Times New Roman" panose="02020603050405020304" pitchFamily="18" charset="0"/>
              </a:rPr>
              <a:t>To learn and practice trauma informed care skills when working with youth.</a:t>
            </a:r>
          </a:p>
          <a:p>
            <a:pPr lvl="1">
              <a:buFont typeface="Arial" panose="020B0604020202020204" pitchFamily="34" charset="0"/>
              <a:buChar char="•"/>
            </a:pPr>
            <a:r>
              <a:rPr lang="en-US" sz="3600" dirty="0">
                <a:latin typeface="Times New Roman" panose="02020603050405020304" pitchFamily="18" charset="0"/>
                <a:cs typeface="Times New Roman" panose="02020603050405020304" pitchFamily="18" charset="0"/>
              </a:rPr>
              <a:t>To integrate trauma informed care approaches within service institutions. </a:t>
            </a:r>
            <a:endParaRPr lang="en-US" sz="3600" dirty="0"/>
          </a:p>
          <a:p>
            <a:pPr lvl="1">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4951DF72-1442-453F-9092-65FAF5C01444}" type="slidenum">
              <a:rPr lang="en-US" smtClean="0"/>
              <a:t>4</a:t>
            </a:fld>
            <a:endParaRPr lang="en-US"/>
          </a:p>
        </p:txBody>
      </p:sp>
    </p:spTree>
    <p:extLst>
      <p:ext uri="{BB962C8B-B14F-4D97-AF65-F5344CB8AC3E}">
        <p14:creationId xmlns:p14="http://schemas.microsoft.com/office/powerpoint/2010/main" val="33131317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defRPr/>
            </a:pPr>
            <a:r>
              <a:rPr lang="en-US" altLang="es-ES_tradnl" dirty="0"/>
              <a:t>The trainer should introduce the concept of trauma, asking participants to brainstorm a list of events that they consider trauma. The trainer should make note of each on an easel pad.  The list can include:</a:t>
            </a:r>
          </a:p>
          <a:p>
            <a:pPr eaLnBrk="1" hangingPunct="1">
              <a:spcBef>
                <a:spcPct val="0"/>
              </a:spcBef>
              <a:defRPr/>
            </a:pPr>
            <a:endParaRPr lang="en-US" altLang="es-ES_tradnl" dirty="0"/>
          </a:p>
          <a:p>
            <a:pPr marL="171450" indent="-171450" eaLnBrk="1" hangingPunct="1">
              <a:spcBef>
                <a:spcPct val="0"/>
              </a:spcBef>
              <a:buFont typeface="Arial" panose="020B0604020202020204" pitchFamily="34" charset="0"/>
              <a:buChar char="•"/>
              <a:defRPr/>
            </a:pPr>
            <a:r>
              <a:rPr lang="en-US" altLang="es-ES_tradnl" dirty="0"/>
              <a:t>Domestic Violence</a:t>
            </a:r>
          </a:p>
          <a:p>
            <a:pPr marL="171450" indent="-171450" eaLnBrk="1" hangingPunct="1">
              <a:spcBef>
                <a:spcPct val="0"/>
              </a:spcBef>
              <a:buFont typeface="Arial" panose="020B0604020202020204" pitchFamily="34" charset="0"/>
              <a:buChar char="•"/>
              <a:defRPr/>
            </a:pPr>
            <a:r>
              <a:rPr lang="en-US" altLang="es-ES_tradnl" dirty="0"/>
              <a:t>Sexual Assault</a:t>
            </a:r>
          </a:p>
          <a:p>
            <a:pPr marL="171450" indent="-171450" eaLnBrk="1" hangingPunct="1">
              <a:spcBef>
                <a:spcPct val="0"/>
              </a:spcBef>
              <a:buFont typeface="Arial" panose="020B0604020202020204" pitchFamily="34" charset="0"/>
              <a:buChar char="•"/>
              <a:defRPr/>
            </a:pPr>
            <a:r>
              <a:rPr lang="en-US" altLang="es-ES_tradnl" dirty="0"/>
              <a:t>Racism</a:t>
            </a:r>
          </a:p>
          <a:p>
            <a:pPr marL="171450" indent="-171450" eaLnBrk="1" hangingPunct="1">
              <a:spcBef>
                <a:spcPct val="0"/>
              </a:spcBef>
              <a:buFont typeface="Arial" panose="020B0604020202020204" pitchFamily="34" charset="0"/>
              <a:buChar char="•"/>
              <a:defRPr/>
            </a:pPr>
            <a:r>
              <a:rPr lang="en-US" altLang="es-ES_tradnl" dirty="0"/>
              <a:t>Sexism</a:t>
            </a:r>
          </a:p>
          <a:p>
            <a:pPr marL="171450" indent="-171450" eaLnBrk="1" hangingPunct="1">
              <a:spcBef>
                <a:spcPct val="0"/>
              </a:spcBef>
              <a:buFont typeface="Arial" panose="020B0604020202020204" pitchFamily="34" charset="0"/>
              <a:buChar char="•"/>
              <a:defRPr/>
            </a:pPr>
            <a:r>
              <a:rPr lang="en-US" altLang="es-ES_tradnl" dirty="0"/>
              <a:t>Loss of a loved one</a:t>
            </a:r>
          </a:p>
          <a:p>
            <a:pPr marL="171450" indent="-171450" eaLnBrk="1" hangingPunct="1">
              <a:spcBef>
                <a:spcPct val="0"/>
              </a:spcBef>
              <a:buFont typeface="Arial" panose="020B0604020202020204" pitchFamily="34" charset="0"/>
              <a:buChar char="•"/>
              <a:defRPr/>
            </a:pPr>
            <a:r>
              <a:rPr lang="en-US" altLang="es-ES_tradnl" dirty="0"/>
              <a:t>Homeless</a:t>
            </a:r>
          </a:p>
          <a:p>
            <a:pPr marL="171450" indent="-171450" eaLnBrk="1" hangingPunct="1">
              <a:spcBef>
                <a:spcPct val="0"/>
              </a:spcBef>
              <a:buFont typeface="Arial" panose="020B0604020202020204" pitchFamily="34" charset="0"/>
              <a:buChar char="•"/>
              <a:defRPr/>
            </a:pPr>
            <a:r>
              <a:rPr lang="en-US" altLang="es-ES_tradnl" dirty="0"/>
              <a:t>Violent Crime—victim or witness</a:t>
            </a:r>
          </a:p>
          <a:p>
            <a:pPr marL="171450" indent="-171450" eaLnBrk="1" hangingPunct="1">
              <a:spcBef>
                <a:spcPct val="0"/>
              </a:spcBef>
              <a:buFont typeface="Arial" panose="020B0604020202020204" pitchFamily="34" charset="0"/>
              <a:buChar char="•"/>
              <a:defRPr/>
            </a:pPr>
            <a:r>
              <a:rPr lang="en-US" altLang="es-ES_tradnl" dirty="0"/>
              <a:t>Natural Disaster</a:t>
            </a:r>
          </a:p>
          <a:p>
            <a:pPr marL="171450" indent="-171450" eaLnBrk="1" hangingPunct="1">
              <a:spcBef>
                <a:spcPct val="0"/>
              </a:spcBef>
              <a:buFont typeface="Arial" panose="020B0604020202020204" pitchFamily="34" charset="0"/>
              <a:buChar char="•"/>
              <a:defRPr/>
            </a:pPr>
            <a:r>
              <a:rPr lang="en-US" altLang="es-ES_tradnl" dirty="0"/>
              <a:t>Language Barrier/moving to a different country</a:t>
            </a:r>
          </a:p>
          <a:p>
            <a:pPr marL="171450" indent="-171450" eaLnBrk="1" hangingPunct="1">
              <a:spcBef>
                <a:spcPct val="0"/>
              </a:spcBef>
              <a:buFont typeface="Arial" panose="020B0604020202020204" pitchFamily="34" charset="0"/>
              <a:buChar char="•"/>
              <a:defRPr/>
            </a:pPr>
            <a:r>
              <a:rPr lang="en-US" altLang="es-ES_tradnl" dirty="0"/>
              <a:t>Abandonment</a:t>
            </a:r>
          </a:p>
          <a:p>
            <a:pPr marL="171450" indent="-171450" eaLnBrk="1" hangingPunct="1">
              <a:spcBef>
                <a:spcPct val="0"/>
              </a:spcBef>
              <a:buFont typeface="Arial" panose="020B0604020202020204" pitchFamily="34" charset="0"/>
              <a:buChar char="•"/>
              <a:defRPr/>
            </a:pPr>
            <a:r>
              <a:rPr lang="en-US" altLang="es-ES_tradnl" dirty="0"/>
              <a:t>Physical Illness</a:t>
            </a:r>
          </a:p>
          <a:p>
            <a:pPr marL="171450" indent="-171450" eaLnBrk="1" hangingPunct="1">
              <a:spcBef>
                <a:spcPct val="0"/>
              </a:spcBef>
              <a:buFont typeface="Arial" panose="020B0604020202020204" pitchFamily="34" charset="0"/>
              <a:buChar char="•"/>
              <a:defRPr/>
            </a:pPr>
            <a:r>
              <a:rPr lang="en-US" altLang="es-ES_tradnl" dirty="0"/>
              <a:t>Incarceration</a:t>
            </a:r>
          </a:p>
          <a:p>
            <a:pPr eaLnBrk="1" hangingPunct="1">
              <a:spcBef>
                <a:spcPct val="0"/>
              </a:spcBef>
              <a:defRPr/>
            </a:pPr>
            <a:endParaRPr lang="en-US" altLang="es-ES_tradnl" dirty="0"/>
          </a:p>
          <a:p>
            <a:pPr eaLnBrk="1" hangingPunct="1">
              <a:spcBef>
                <a:spcPct val="0"/>
              </a:spcBef>
              <a:defRPr/>
            </a:pPr>
            <a:r>
              <a:rPr lang="en-US" altLang="es-ES_tradnl" dirty="0"/>
              <a:t>The trainer should discuss that teenagers could be impacted from events that traditionally are not considered traumatic, for example: </a:t>
            </a:r>
          </a:p>
          <a:p>
            <a:pPr eaLnBrk="1" hangingPunct="1">
              <a:spcBef>
                <a:spcPct val="0"/>
              </a:spcBef>
              <a:defRPr/>
            </a:pPr>
            <a:endParaRPr lang="en-US" altLang="es-ES_tradnl" dirty="0"/>
          </a:p>
          <a:p>
            <a:pPr marL="171450" indent="-171450" eaLnBrk="1" hangingPunct="1">
              <a:spcBef>
                <a:spcPct val="0"/>
              </a:spcBef>
              <a:buFont typeface="Arial" panose="020B0604020202020204" pitchFamily="34" charset="0"/>
              <a:buChar char="•"/>
              <a:defRPr/>
            </a:pPr>
            <a:r>
              <a:rPr lang="en-US" altLang="es-ES_tradnl" dirty="0"/>
              <a:t>Moving to a new place</a:t>
            </a:r>
          </a:p>
          <a:p>
            <a:pPr marL="171450" indent="-171450" eaLnBrk="1" hangingPunct="1">
              <a:spcBef>
                <a:spcPct val="0"/>
              </a:spcBef>
              <a:buFont typeface="Arial" panose="020B0604020202020204" pitchFamily="34" charset="0"/>
              <a:buChar char="•"/>
              <a:defRPr/>
            </a:pPr>
            <a:r>
              <a:rPr lang="en-US" altLang="es-ES_tradnl" dirty="0"/>
              <a:t>Breaking up with a significant other as a teenager </a:t>
            </a:r>
          </a:p>
          <a:p>
            <a:pPr marL="171450" indent="-171450" eaLnBrk="1" hangingPunct="1">
              <a:spcBef>
                <a:spcPct val="0"/>
              </a:spcBef>
              <a:buFont typeface="Arial" panose="020B0604020202020204" pitchFamily="34" charset="0"/>
              <a:buChar char="•"/>
              <a:defRPr/>
            </a:pPr>
            <a:r>
              <a:rPr lang="en-US" altLang="es-ES_tradnl" dirty="0"/>
              <a:t>Starting a new school</a:t>
            </a:r>
          </a:p>
          <a:p>
            <a:endParaRPr lang="en-US" dirty="0"/>
          </a:p>
        </p:txBody>
      </p:sp>
      <p:sp>
        <p:nvSpPr>
          <p:cNvPr id="4" name="Slide Number Placeholder 3"/>
          <p:cNvSpPr>
            <a:spLocks noGrp="1"/>
          </p:cNvSpPr>
          <p:nvPr>
            <p:ph type="sldNum" sz="quarter" idx="5"/>
          </p:nvPr>
        </p:nvSpPr>
        <p:spPr/>
        <p:txBody>
          <a:bodyPr/>
          <a:lstStyle/>
          <a:p>
            <a:fld id="{4951DF72-1442-453F-9092-65FAF5C01444}" type="slidenum">
              <a:rPr lang="en-US" smtClean="0"/>
              <a:t>5</a:t>
            </a:fld>
            <a:endParaRPr lang="en-US"/>
          </a:p>
        </p:txBody>
      </p:sp>
    </p:spTree>
    <p:extLst>
      <p:ext uri="{BB962C8B-B14F-4D97-AF65-F5344CB8AC3E}">
        <p14:creationId xmlns:p14="http://schemas.microsoft.com/office/powerpoint/2010/main" val="30214269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s-ES_tradnl" dirty="0"/>
              <a:t>The trainer should stress that trauma is subjective, and that there are major and minor traumas, in other words, trauma with a big T vs. little t.  The experience is unique to the individual.  Trauma can be simple, in other words a one time experience.  It can also be complex, meaning a series of traumas over an extended period of time.</a:t>
            </a:r>
          </a:p>
          <a:p>
            <a:endParaRPr lang="en-US" dirty="0"/>
          </a:p>
        </p:txBody>
      </p:sp>
      <p:sp>
        <p:nvSpPr>
          <p:cNvPr id="4" name="Slide Number Placeholder 3"/>
          <p:cNvSpPr>
            <a:spLocks noGrp="1"/>
          </p:cNvSpPr>
          <p:nvPr>
            <p:ph type="sldNum" sz="quarter" idx="5"/>
          </p:nvPr>
        </p:nvSpPr>
        <p:spPr/>
        <p:txBody>
          <a:bodyPr/>
          <a:lstStyle/>
          <a:p>
            <a:fld id="{4951DF72-1442-453F-9092-65FAF5C01444}" type="slidenum">
              <a:rPr lang="en-US" smtClean="0"/>
              <a:t>6</a:t>
            </a:fld>
            <a:endParaRPr lang="en-US"/>
          </a:p>
        </p:txBody>
      </p:sp>
    </p:spTree>
    <p:extLst>
      <p:ext uri="{BB962C8B-B14F-4D97-AF65-F5344CB8AC3E}">
        <p14:creationId xmlns:p14="http://schemas.microsoft.com/office/powerpoint/2010/main" val="4932929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s-ES_tradnl" dirty="0"/>
              <a:t>Developing Hierarchy of Trauma</a:t>
            </a:r>
          </a:p>
          <a:p>
            <a:pPr eaLnBrk="1" hangingPunct="1">
              <a:spcBef>
                <a:spcPct val="0"/>
              </a:spcBef>
            </a:pPr>
            <a:endParaRPr lang="en-US" altLang="es-ES_tradnl" dirty="0"/>
          </a:p>
          <a:p>
            <a:pPr eaLnBrk="1" hangingPunct="1">
              <a:spcBef>
                <a:spcPct val="0"/>
              </a:spcBef>
            </a:pPr>
            <a:r>
              <a:rPr lang="en-US" altLang="es-ES_tradnl" dirty="0"/>
              <a:t>The trainer should draw on a white board or easel pad a scale from one to twenty, marking every five numbers on the board.  S/he should divide participants into small groups, giving each group 3-5 cards, each with a different traumatic event on it. The trainer should ask the groups to come to a consensus on how “bad” each event is, 0 being harmless, 20 being very bad. Index cards include:</a:t>
            </a:r>
          </a:p>
          <a:p>
            <a:pPr eaLnBrk="1" hangingPunct="1">
              <a:spcBef>
                <a:spcPct val="0"/>
              </a:spcBef>
            </a:pPr>
            <a:endParaRPr lang="en-US" altLang="es-ES_tradnl" dirty="0"/>
          </a:p>
          <a:p>
            <a:pPr eaLnBrk="1" hangingPunct="1">
              <a:spcBef>
                <a:spcPct val="0"/>
              </a:spcBef>
              <a:buFontTx/>
              <a:buChar char="•"/>
            </a:pPr>
            <a:r>
              <a:rPr lang="en-US" altLang="es-ES_tradnl" dirty="0"/>
              <a:t>HIV Diagnosis</a:t>
            </a:r>
          </a:p>
          <a:p>
            <a:pPr eaLnBrk="1" hangingPunct="1">
              <a:spcBef>
                <a:spcPct val="0"/>
              </a:spcBef>
              <a:buFontTx/>
              <a:buChar char="•"/>
            </a:pPr>
            <a:r>
              <a:rPr lang="en-US" altLang="es-ES_tradnl" dirty="0"/>
              <a:t>Surviving a hurricane</a:t>
            </a:r>
          </a:p>
          <a:p>
            <a:pPr eaLnBrk="1" hangingPunct="1">
              <a:spcBef>
                <a:spcPct val="0"/>
              </a:spcBef>
              <a:buFontTx/>
              <a:buChar char="•"/>
            </a:pPr>
            <a:r>
              <a:rPr lang="en-US" altLang="es-ES_tradnl" dirty="0"/>
              <a:t>Child listening to parents fight</a:t>
            </a:r>
          </a:p>
          <a:p>
            <a:pPr eaLnBrk="1" hangingPunct="1">
              <a:spcBef>
                <a:spcPct val="0"/>
              </a:spcBef>
              <a:buFontTx/>
              <a:buChar char="•"/>
            </a:pPr>
            <a:r>
              <a:rPr lang="en-US" altLang="es-ES_tradnl" dirty="0"/>
              <a:t>Verbal abuse by a stranger</a:t>
            </a:r>
          </a:p>
          <a:p>
            <a:pPr eaLnBrk="1" hangingPunct="1">
              <a:spcBef>
                <a:spcPct val="0"/>
              </a:spcBef>
              <a:buFontTx/>
              <a:buChar char="•"/>
            </a:pPr>
            <a:r>
              <a:rPr lang="en-US" altLang="es-ES_tradnl" dirty="0"/>
              <a:t>Being held hostage</a:t>
            </a:r>
          </a:p>
          <a:p>
            <a:pPr eaLnBrk="1" hangingPunct="1">
              <a:spcBef>
                <a:spcPct val="0"/>
              </a:spcBef>
              <a:buFontTx/>
              <a:buChar char="•"/>
            </a:pPr>
            <a:r>
              <a:rPr lang="en-US" altLang="es-ES_tradnl" dirty="0"/>
              <a:t>Being in a car accident</a:t>
            </a:r>
          </a:p>
          <a:p>
            <a:pPr eaLnBrk="1" hangingPunct="1">
              <a:spcBef>
                <a:spcPct val="0"/>
              </a:spcBef>
              <a:buFontTx/>
              <a:buChar char="•"/>
            </a:pPr>
            <a:r>
              <a:rPr lang="en-US" altLang="es-ES_tradnl" dirty="0"/>
              <a:t>Witnessing a bad car accident where someone dies</a:t>
            </a:r>
          </a:p>
          <a:p>
            <a:pPr eaLnBrk="1" hangingPunct="1">
              <a:spcBef>
                <a:spcPct val="0"/>
              </a:spcBef>
              <a:buFontTx/>
              <a:buChar char="•"/>
            </a:pPr>
            <a:r>
              <a:rPr lang="en-US" altLang="es-ES_tradnl" dirty="0"/>
              <a:t>Playing a violent video game</a:t>
            </a:r>
          </a:p>
          <a:p>
            <a:pPr eaLnBrk="1" hangingPunct="1">
              <a:spcBef>
                <a:spcPct val="0"/>
              </a:spcBef>
              <a:buFontTx/>
              <a:buChar char="•"/>
            </a:pPr>
            <a:r>
              <a:rPr lang="en-US" altLang="es-ES_tradnl" dirty="0"/>
              <a:t>Going to war as a soldier</a:t>
            </a:r>
          </a:p>
          <a:p>
            <a:pPr eaLnBrk="1" hangingPunct="1">
              <a:spcBef>
                <a:spcPct val="0"/>
              </a:spcBef>
              <a:buFontTx/>
              <a:buChar char="•"/>
            </a:pPr>
            <a:r>
              <a:rPr lang="en-US" altLang="es-ES_tradnl" dirty="0"/>
              <a:t>Repeated sexual assault as a child</a:t>
            </a:r>
          </a:p>
          <a:p>
            <a:pPr eaLnBrk="1" hangingPunct="1">
              <a:spcBef>
                <a:spcPct val="0"/>
              </a:spcBef>
              <a:buFontTx/>
              <a:buChar char="•"/>
            </a:pPr>
            <a:r>
              <a:rPr lang="en-US" altLang="es-ES_tradnl" dirty="0"/>
              <a:t>Civilian in combat zone</a:t>
            </a:r>
          </a:p>
          <a:p>
            <a:endParaRPr lang="en-US" dirty="0"/>
          </a:p>
        </p:txBody>
      </p:sp>
      <p:sp>
        <p:nvSpPr>
          <p:cNvPr id="4" name="Slide Number Placeholder 3"/>
          <p:cNvSpPr>
            <a:spLocks noGrp="1"/>
          </p:cNvSpPr>
          <p:nvPr>
            <p:ph type="sldNum" sz="quarter" idx="5"/>
          </p:nvPr>
        </p:nvSpPr>
        <p:spPr/>
        <p:txBody>
          <a:bodyPr/>
          <a:lstStyle/>
          <a:p>
            <a:fld id="{4951DF72-1442-453F-9092-65FAF5C01444}" type="slidenum">
              <a:rPr lang="en-US" smtClean="0"/>
              <a:t>7</a:t>
            </a:fld>
            <a:endParaRPr lang="en-US"/>
          </a:p>
        </p:txBody>
      </p:sp>
    </p:spTree>
    <p:extLst>
      <p:ext uri="{BB962C8B-B14F-4D97-AF65-F5344CB8AC3E}">
        <p14:creationId xmlns:p14="http://schemas.microsoft.com/office/powerpoint/2010/main" val="40660621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trainer will introduce the definition of trauma which could affect adolescents and families.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latin typeface="Times New Roman" panose="02020603050405020304" pitchFamily="18" charset="0"/>
                <a:cs typeface="Times New Roman" panose="02020603050405020304" pitchFamily="18" charset="0"/>
              </a:rPr>
              <a:t>Definition as per Substance Abuse Mental Health Services Administration (SAMHSA): Individual trauma results from an event, series of events, or set of circumstances experienced by an individual as physically or emotionally harmful or life-threatening with lasting adverse effects on the individual’s functioning and mental, physical, social, emotional, or spiritual well-being. </a:t>
            </a:r>
          </a:p>
          <a:p>
            <a:endParaRPr lang="en-US" dirty="0"/>
          </a:p>
        </p:txBody>
      </p:sp>
      <p:sp>
        <p:nvSpPr>
          <p:cNvPr id="4" name="Slide Number Placeholder 3"/>
          <p:cNvSpPr>
            <a:spLocks noGrp="1"/>
          </p:cNvSpPr>
          <p:nvPr>
            <p:ph type="sldNum" sz="quarter" idx="5"/>
          </p:nvPr>
        </p:nvSpPr>
        <p:spPr/>
        <p:txBody>
          <a:bodyPr/>
          <a:lstStyle/>
          <a:p>
            <a:fld id="{4951DF72-1442-453F-9092-65FAF5C01444}" type="slidenum">
              <a:rPr lang="en-US" smtClean="0"/>
              <a:t>8</a:t>
            </a:fld>
            <a:endParaRPr lang="en-US"/>
          </a:p>
        </p:txBody>
      </p:sp>
    </p:spTree>
    <p:extLst>
      <p:ext uri="{BB962C8B-B14F-4D97-AF65-F5344CB8AC3E}">
        <p14:creationId xmlns:p14="http://schemas.microsoft.com/office/powerpoint/2010/main" val="26173656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s-ES_tradnl" dirty="0"/>
              <a:t>The trainer will explain that there are similarities and differences between genders with respect to trauma.  While both experience high levels of trauma, among males, the trauma will more likely be related to physical violence by strangers than among females, who are more likely to report interpersonal physical or sexual abuse, specifically a higher risk of adult sexual assault and child sexual abuse.  Compared with male participants, female participants are more likely to experience certain types of PTE that are disproportionately likely to lead to PTSD.   However, when male and female participants experienced the same category of traumatic event, there is a small to moderate effect indicating greater frequency or severity of PTSD among female participants compared with male participants.</a:t>
            </a:r>
          </a:p>
          <a:p>
            <a:endParaRPr lang="en-US" altLang="es-ES_tradnl" dirty="0"/>
          </a:p>
        </p:txBody>
      </p:sp>
      <p:sp>
        <p:nvSpPr>
          <p:cNvPr id="4" name="Slide Number Placeholder 3"/>
          <p:cNvSpPr>
            <a:spLocks noGrp="1"/>
          </p:cNvSpPr>
          <p:nvPr>
            <p:ph type="sldNum" sz="quarter" idx="5"/>
          </p:nvPr>
        </p:nvSpPr>
        <p:spPr/>
        <p:txBody>
          <a:bodyPr/>
          <a:lstStyle/>
          <a:p>
            <a:fld id="{4951DF72-1442-453F-9092-65FAF5C01444}" type="slidenum">
              <a:rPr lang="en-US" smtClean="0"/>
              <a:t>9</a:t>
            </a:fld>
            <a:endParaRPr lang="en-US"/>
          </a:p>
        </p:txBody>
      </p:sp>
    </p:spTree>
    <p:extLst>
      <p:ext uri="{BB962C8B-B14F-4D97-AF65-F5344CB8AC3E}">
        <p14:creationId xmlns:p14="http://schemas.microsoft.com/office/powerpoint/2010/main" val="20716309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448820D-0134-48C5-B4C5-1C39BF1829BE}" type="datetimeFigureOut">
              <a:rPr lang="en-US" smtClean="0"/>
              <a:t>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BE434F-DFE4-4F18-8EE3-8E05083871C0}"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257852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448820D-0134-48C5-B4C5-1C39BF1829BE}" type="datetimeFigureOut">
              <a:rPr lang="en-US" smtClean="0"/>
              <a:t>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BE434F-DFE4-4F18-8EE3-8E05083871C0}" type="slidenum">
              <a:rPr lang="en-US" smtClean="0"/>
              <a:t>‹#›</a:t>
            </a:fld>
            <a:endParaRPr lang="en-US"/>
          </a:p>
        </p:txBody>
      </p:sp>
    </p:spTree>
    <p:extLst>
      <p:ext uri="{BB962C8B-B14F-4D97-AF65-F5344CB8AC3E}">
        <p14:creationId xmlns:p14="http://schemas.microsoft.com/office/powerpoint/2010/main" val="12854085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448820D-0134-48C5-B4C5-1C39BF1829BE}" type="datetimeFigureOut">
              <a:rPr lang="en-US" smtClean="0"/>
              <a:t>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BE434F-DFE4-4F18-8EE3-8E05083871C0}" type="slidenum">
              <a:rPr lang="en-US" smtClean="0"/>
              <a:t>‹#›</a:t>
            </a:fld>
            <a:endParaRPr lang="en-US"/>
          </a:p>
        </p:txBody>
      </p:sp>
    </p:spTree>
    <p:extLst>
      <p:ext uri="{BB962C8B-B14F-4D97-AF65-F5344CB8AC3E}">
        <p14:creationId xmlns:p14="http://schemas.microsoft.com/office/powerpoint/2010/main" val="27409037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448820D-0134-48C5-B4C5-1C39BF1829BE}" type="datetimeFigureOut">
              <a:rPr lang="en-US" smtClean="0"/>
              <a:t>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BE434F-DFE4-4F18-8EE3-8E05083871C0}" type="slidenum">
              <a:rPr lang="en-US" smtClean="0"/>
              <a:t>‹#›</a:t>
            </a:fld>
            <a:endParaRPr lang="en-US"/>
          </a:p>
        </p:txBody>
      </p:sp>
    </p:spTree>
    <p:extLst>
      <p:ext uri="{BB962C8B-B14F-4D97-AF65-F5344CB8AC3E}">
        <p14:creationId xmlns:p14="http://schemas.microsoft.com/office/powerpoint/2010/main" val="22134039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448820D-0134-48C5-B4C5-1C39BF1829BE}" type="datetimeFigureOut">
              <a:rPr lang="en-US" smtClean="0"/>
              <a:t>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BE434F-DFE4-4F18-8EE3-8E05083871C0}"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568243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448820D-0134-48C5-B4C5-1C39BF1829BE}" type="datetimeFigureOut">
              <a:rPr lang="en-US" smtClean="0"/>
              <a:t>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BE434F-DFE4-4F18-8EE3-8E05083871C0}" type="slidenum">
              <a:rPr lang="en-US" smtClean="0"/>
              <a:t>‹#›</a:t>
            </a:fld>
            <a:endParaRPr lang="en-US"/>
          </a:p>
        </p:txBody>
      </p:sp>
    </p:spTree>
    <p:extLst>
      <p:ext uri="{BB962C8B-B14F-4D97-AF65-F5344CB8AC3E}">
        <p14:creationId xmlns:p14="http://schemas.microsoft.com/office/powerpoint/2010/main" val="28916320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448820D-0134-48C5-B4C5-1C39BF1829BE}" type="datetimeFigureOut">
              <a:rPr lang="en-US" smtClean="0"/>
              <a:t>2/1/2020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2BE434F-DFE4-4F18-8EE3-8E05083871C0}" type="slidenum">
              <a:rPr lang="en-US" smtClean="0"/>
              <a:t>‹#›</a:t>
            </a:fld>
            <a:endParaRPr lang="en-US"/>
          </a:p>
        </p:txBody>
      </p:sp>
    </p:spTree>
    <p:extLst>
      <p:ext uri="{BB962C8B-B14F-4D97-AF65-F5344CB8AC3E}">
        <p14:creationId xmlns:p14="http://schemas.microsoft.com/office/powerpoint/2010/main" val="31242644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448820D-0134-48C5-B4C5-1C39BF1829BE}" type="datetimeFigureOut">
              <a:rPr lang="en-US" smtClean="0"/>
              <a:t>2/1/2020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2BE434F-DFE4-4F18-8EE3-8E05083871C0}" type="slidenum">
              <a:rPr lang="en-US" smtClean="0"/>
              <a:t>‹#›</a:t>
            </a:fld>
            <a:endParaRPr lang="en-US"/>
          </a:p>
        </p:txBody>
      </p:sp>
    </p:spTree>
    <p:extLst>
      <p:ext uri="{BB962C8B-B14F-4D97-AF65-F5344CB8AC3E}">
        <p14:creationId xmlns:p14="http://schemas.microsoft.com/office/powerpoint/2010/main" val="39280450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F448820D-0134-48C5-B4C5-1C39BF1829BE}" type="datetimeFigureOut">
              <a:rPr lang="en-US" smtClean="0"/>
              <a:t>2/1/2020</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22BE434F-DFE4-4F18-8EE3-8E05083871C0}" type="slidenum">
              <a:rPr lang="en-US" smtClean="0"/>
              <a:t>‹#›</a:t>
            </a:fld>
            <a:endParaRPr lang="en-US"/>
          </a:p>
        </p:txBody>
      </p:sp>
    </p:spTree>
    <p:extLst>
      <p:ext uri="{BB962C8B-B14F-4D97-AF65-F5344CB8AC3E}">
        <p14:creationId xmlns:p14="http://schemas.microsoft.com/office/powerpoint/2010/main" val="32111955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F448820D-0134-48C5-B4C5-1C39BF1829BE}" type="datetimeFigureOut">
              <a:rPr lang="en-US" smtClean="0"/>
              <a:t>2/1/2020</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22BE434F-DFE4-4F18-8EE3-8E05083871C0}" type="slidenum">
              <a:rPr lang="en-US" smtClean="0"/>
              <a:t>‹#›</a:t>
            </a:fld>
            <a:endParaRPr lang="en-US"/>
          </a:p>
        </p:txBody>
      </p:sp>
    </p:spTree>
    <p:extLst>
      <p:ext uri="{BB962C8B-B14F-4D97-AF65-F5344CB8AC3E}">
        <p14:creationId xmlns:p14="http://schemas.microsoft.com/office/powerpoint/2010/main" val="23699147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448820D-0134-48C5-B4C5-1C39BF1829BE}" type="datetimeFigureOut">
              <a:rPr lang="en-US" smtClean="0"/>
              <a:t>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BE434F-DFE4-4F18-8EE3-8E05083871C0}" type="slidenum">
              <a:rPr lang="en-US" smtClean="0"/>
              <a:t>‹#›</a:t>
            </a:fld>
            <a:endParaRPr lang="en-US"/>
          </a:p>
        </p:txBody>
      </p:sp>
    </p:spTree>
    <p:extLst>
      <p:ext uri="{BB962C8B-B14F-4D97-AF65-F5344CB8AC3E}">
        <p14:creationId xmlns:p14="http://schemas.microsoft.com/office/powerpoint/2010/main" val="19532538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F448820D-0134-48C5-B4C5-1C39BF1829BE}" type="datetimeFigureOut">
              <a:rPr lang="en-US" smtClean="0"/>
              <a:t>2/1/2020</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22BE434F-DFE4-4F18-8EE3-8E05083871C0}"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0473796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A4799E-C616-4205-BA7C-87A4D58E15C4}"/>
              </a:ext>
            </a:extLst>
          </p:cNvPr>
          <p:cNvSpPr>
            <a:spLocks noGrp="1"/>
          </p:cNvSpPr>
          <p:nvPr>
            <p:ph type="ctrTitle"/>
          </p:nvPr>
        </p:nvSpPr>
        <p:spPr>
          <a:xfrm>
            <a:off x="1002686" y="1704883"/>
            <a:ext cx="10537672" cy="1994758"/>
          </a:xfrm>
        </p:spPr>
        <p:txBody>
          <a:bodyPr>
            <a:normAutofit/>
          </a:bodyPr>
          <a:lstStyle/>
          <a:p>
            <a:pPr algn="ctr"/>
            <a:r>
              <a:rPr lang="en-US" sz="6000" dirty="0">
                <a:solidFill>
                  <a:schemeClr val="accent2"/>
                </a:solidFill>
                <a:latin typeface="Times New Roman" panose="02020603050405020304" pitchFamily="18" charset="0"/>
                <a:cs typeface="Times New Roman" panose="02020603050405020304" pitchFamily="18" charset="0"/>
              </a:rPr>
              <a:t>Trauma and Trauma Informed Care</a:t>
            </a:r>
          </a:p>
        </p:txBody>
      </p:sp>
      <p:pic>
        <p:nvPicPr>
          <p:cNvPr id="4" name="Picture 2">
            <a:extLst>
              <a:ext uri="{FF2B5EF4-FFF2-40B4-BE49-F238E27FC236}">
                <a16:creationId xmlns:a16="http://schemas.microsoft.com/office/drawing/2014/main" id="{FF440246-E543-4370-8E98-B9F99A7D3F8E}"/>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058628" y="788559"/>
            <a:ext cx="10074743" cy="95709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OAS Logo">
            <a:extLst>
              <a:ext uri="{FF2B5EF4-FFF2-40B4-BE49-F238E27FC236}">
                <a16:creationId xmlns:a16="http://schemas.microsoft.com/office/drawing/2014/main" id="{AD7A7828-24E3-47A1-8593-B2F7F85222B7}"/>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4307392" y="4910667"/>
            <a:ext cx="3826301" cy="8096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18910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0" name="Rectangle 55">
            <a:extLst>
              <a:ext uri="{FF2B5EF4-FFF2-40B4-BE49-F238E27FC236}">
                <a16:creationId xmlns:a16="http://schemas.microsoft.com/office/drawing/2014/main" id="{52C0B2E1-0268-42EC-ABD3-94F81A05BC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1" name="Rectangle 57">
            <a:extLst>
              <a:ext uri="{FF2B5EF4-FFF2-40B4-BE49-F238E27FC236}">
                <a16:creationId xmlns:a16="http://schemas.microsoft.com/office/drawing/2014/main" id="{7D2256B4-48EA-40FC-BBC0-AA1EE6E008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72" name="Straight Connector 59">
            <a:extLst>
              <a:ext uri="{FF2B5EF4-FFF2-40B4-BE49-F238E27FC236}">
                <a16:creationId xmlns:a16="http://schemas.microsoft.com/office/drawing/2014/main" id="{3D44BCCA-102D-4A9D-B1E4-2450CAF0B05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73" name="Rectangle 61">
            <a:extLst>
              <a:ext uri="{FF2B5EF4-FFF2-40B4-BE49-F238E27FC236}">
                <a16:creationId xmlns:a16="http://schemas.microsoft.com/office/drawing/2014/main" id="{FBDCECDC-EEE3-4128-AA5E-82A8C08796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A309935-1B25-4294-A917-F5926070B0AF}"/>
              </a:ext>
            </a:extLst>
          </p:cNvPr>
          <p:cNvSpPr>
            <a:spLocks noGrp="1"/>
          </p:cNvSpPr>
          <p:nvPr>
            <p:ph type="title"/>
          </p:nvPr>
        </p:nvSpPr>
        <p:spPr>
          <a:xfrm>
            <a:off x="1097280" y="758952"/>
            <a:ext cx="10193572" cy="3265381"/>
          </a:xfrm>
        </p:spPr>
        <p:txBody>
          <a:bodyPr vert="horz" lIns="91440" tIns="45720" rIns="91440" bIns="45720" rtlCol="0" anchor="b">
            <a:normAutofit/>
          </a:bodyPr>
          <a:lstStyle/>
          <a:p>
            <a:pPr algn="ctr"/>
            <a:r>
              <a:rPr lang="en-US" sz="6600" b="1" dirty="0">
                <a:solidFill>
                  <a:schemeClr val="accent2"/>
                </a:solidFill>
                <a:latin typeface="Times New Roman" panose="02020603050405020304" pitchFamily="18" charset="0"/>
                <a:cs typeface="Times New Roman" panose="02020603050405020304" pitchFamily="18" charset="0"/>
              </a:rPr>
              <a:t>ADVERSE CHILDHOOD EXPERIENCES (ACE) STUDY</a:t>
            </a:r>
          </a:p>
        </p:txBody>
      </p:sp>
      <p:sp>
        <p:nvSpPr>
          <p:cNvPr id="74" name="Rectangle 63">
            <a:extLst>
              <a:ext uri="{FF2B5EF4-FFF2-40B4-BE49-F238E27FC236}">
                <a16:creationId xmlns:a16="http://schemas.microsoft.com/office/drawing/2014/main" id="{4260EDE0-989C-4E16-AF94-F652294D82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7" y="4953000"/>
            <a:ext cx="12188952"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Content Placeholder 6">
            <a:extLst>
              <a:ext uri="{FF2B5EF4-FFF2-40B4-BE49-F238E27FC236}">
                <a16:creationId xmlns:a16="http://schemas.microsoft.com/office/drawing/2014/main" id="{5C221FA6-D2DD-45AC-84D9-C562B3FD9D12}"/>
              </a:ext>
            </a:extLst>
          </p:cNvPr>
          <p:cNvSpPr>
            <a:spLocks noGrp="1"/>
          </p:cNvSpPr>
          <p:nvPr>
            <p:ph idx="1"/>
          </p:nvPr>
        </p:nvSpPr>
        <p:spPr>
          <a:xfrm>
            <a:off x="4280453" y="5405649"/>
            <a:ext cx="3922764" cy="482293"/>
          </a:xfrm>
        </p:spPr>
        <p:txBody>
          <a:bodyPr vert="horz" lIns="91440" tIns="45720" rIns="91440" bIns="45720" rtlCol="0">
            <a:normAutofit/>
          </a:bodyPr>
          <a:lstStyle/>
          <a:p>
            <a:pPr marL="0" indent="0" algn="ctr">
              <a:buNone/>
            </a:pPr>
            <a:r>
              <a:rPr lang="en-US" sz="1800" b="1" cap="all" spc="200" dirty="0">
                <a:solidFill>
                  <a:srgbClr val="FFFFFF"/>
                </a:solidFill>
                <a:latin typeface="Times New Roman" panose="02020603050405020304" pitchFamily="18" charset="0"/>
                <a:cs typeface="Times New Roman" panose="02020603050405020304" pitchFamily="18" charset="0"/>
              </a:rPr>
              <a:t>(CDC, 2019; SAMHSA, 2020)</a:t>
            </a:r>
          </a:p>
        </p:txBody>
      </p:sp>
      <p:sp>
        <p:nvSpPr>
          <p:cNvPr id="75" name="Rectangle 65">
            <a:extLst>
              <a:ext uri="{FF2B5EF4-FFF2-40B4-BE49-F238E27FC236}">
                <a16:creationId xmlns:a16="http://schemas.microsoft.com/office/drawing/2014/main" id="{1F3985C0-E548-44D2-B30E-F3E42DADE1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4906176"/>
            <a:ext cx="12188952"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3284723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2ABB703-2B0E-4C3B-B4A2-F3973548E5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7B5E1D0-F35E-4B95-AF8E-B680559B2F28}"/>
              </a:ext>
            </a:extLst>
          </p:cNvPr>
          <p:cNvSpPr>
            <a:spLocks noGrp="1"/>
          </p:cNvSpPr>
          <p:nvPr>
            <p:ph type="title"/>
          </p:nvPr>
        </p:nvSpPr>
        <p:spPr>
          <a:xfrm>
            <a:off x="6411685" y="634946"/>
            <a:ext cx="5127171" cy="1450757"/>
          </a:xfrm>
        </p:spPr>
        <p:txBody>
          <a:bodyPr>
            <a:normAutofit/>
          </a:bodyPr>
          <a:lstStyle/>
          <a:p>
            <a:pPr algn="ctr"/>
            <a:r>
              <a:rPr lang="en-US" b="1" dirty="0">
                <a:solidFill>
                  <a:schemeClr val="accent2"/>
                </a:solidFill>
                <a:latin typeface="Times New Roman" panose="02020603050405020304" pitchFamily="18" charset="0"/>
                <a:cs typeface="Times New Roman" panose="02020603050405020304" pitchFamily="18" charset="0"/>
              </a:rPr>
              <a:t>ACE STUDY </a:t>
            </a:r>
          </a:p>
        </p:txBody>
      </p:sp>
      <p:pic>
        <p:nvPicPr>
          <p:cNvPr id="4" name="Content Placeholder 3">
            <a:extLst>
              <a:ext uri="{FF2B5EF4-FFF2-40B4-BE49-F238E27FC236}">
                <a16:creationId xmlns:a16="http://schemas.microsoft.com/office/drawing/2014/main" id="{E2E64A2C-E36C-4665-8027-2E2B4C15E1F7}"/>
              </a:ext>
            </a:extLst>
          </p:cNvPr>
          <p:cNvPicPr>
            <a:picLocks/>
          </p:cNvPicPr>
          <p:nvPr/>
        </p:nvPicPr>
        <p:blipFill rotWithShape="1">
          <a:blip r:embed="rId3"/>
          <a:srcRect l="16677" t="12532" r="30812" b="7711"/>
          <a:stretch/>
        </p:blipFill>
        <p:spPr bwMode="auto">
          <a:xfrm>
            <a:off x="643192" y="940152"/>
            <a:ext cx="5451627" cy="4657654"/>
          </a:xfrm>
          <a:prstGeom prst="rect">
            <a:avLst/>
          </a:prstGeom>
          <a:extLst>
            <a:ext uri="{53640926-AAD7-44D8-BBD7-CCE9431645EC}">
              <a14:shadowObscured xmlns:a14="http://schemas.microsoft.com/office/drawing/2010/main"/>
            </a:ext>
          </a:extLst>
        </p:spPr>
      </p:pic>
      <p:cxnSp>
        <p:nvCxnSpPr>
          <p:cNvPr id="11" name="Straight Connector 10">
            <a:extLst>
              <a:ext uri="{FF2B5EF4-FFF2-40B4-BE49-F238E27FC236}">
                <a16:creationId xmlns:a16="http://schemas.microsoft.com/office/drawing/2014/main" id="{9C21570E-E159-49A6-9891-FA397B7A92D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411684" y="2086188"/>
            <a:ext cx="4748808"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B1DC20ED-9AB8-4F57-8A4A-4ADFA3E62C69}"/>
              </a:ext>
            </a:extLst>
          </p:cNvPr>
          <p:cNvSpPr>
            <a:spLocks noGrp="1"/>
          </p:cNvSpPr>
          <p:nvPr>
            <p:ph idx="1"/>
          </p:nvPr>
        </p:nvSpPr>
        <p:spPr>
          <a:xfrm>
            <a:off x="6411684" y="2198914"/>
            <a:ext cx="5127172" cy="3670180"/>
          </a:xfrm>
        </p:spPr>
        <p:txBody>
          <a:bodyPr>
            <a:normAutofit/>
          </a:bodyPr>
          <a:lstStyle/>
          <a:p>
            <a:pPr>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About the Survey:</a:t>
            </a:r>
          </a:p>
          <a:p>
            <a:pPr lvl="1">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Measured three main areas related to childhood trauma. </a:t>
            </a:r>
          </a:p>
          <a:p>
            <a:pPr lvl="1">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Abuse, Neglect and Household Dysfunction</a:t>
            </a:r>
          </a:p>
          <a:p>
            <a:pPr lvl="1">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Self-awareness exercise</a:t>
            </a:r>
          </a:p>
          <a:p>
            <a:pPr lvl="1">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See appendix resource to find the ACE Survey</a:t>
            </a:r>
          </a:p>
          <a:p>
            <a:pPr>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p:txBody>
      </p:sp>
      <p:sp>
        <p:nvSpPr>
          <p:cNvPr id="13" name="Rectangle 12">
            <a:extLst>
              <a:ext uri="{FF2B5EF4-FFF2-40B4-BE49-F238E27FC236}">
                <a16:creationId xmlns:a16="http://schemas.microsoft.com/office/drawing/2014/main" id="{E95DA498-D9A2-4DA9-B9DA-B3776E08CF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a:extLst>
              <a:ext uri="{FF2B5EF4-FFF2-40B4-BE49-F238E27FC236}">
                <a16:creationId xmlns:a16="http://schemas.microsoft.com/office/drawing/2014/main" id="{82A73093-4B9D-420D-B17E-52293703A1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Content Placeholder 6">
            <a:extLst>
              <a:ext uri="{FF2B5EF4-FFF2-40B4-BE49-F238E27FC236}">
                <a16:creationId xmlns:a16="http://schemas.microsoft.com/office/drawing/2014/main" id="{B6BA50BE-6684-4FA7-9089-79A52008AFE1}"/>
              </a:ext>
            </a:extLst>
          </p:cNvPr>
          <p:cNvSpPr txBox="1">
            <a:spLocks/>
          </p:cNvSpPr>
          <p:nvPr/>
        </p:nvSpPr>
        <p:spPr>
          <a:xfrm>
            <a:off x="8269236" y="6447041"/>
            <a:ext cx="3922764" cy="482293"/>
          </a:xfrm>
          <a:prstGeom prst="rect">
            <a:avLst/>
          </a:prstGeom>
        </p:spPr>
        <p:txBody>
          <a:bodyPr vert="horz" lIns="91440" tIns="45720" rIns="9144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Font typeface="Calibri" panose="020F0502020204030204" pitchFamily="34" charset="0"/>
              <a:buNone/>
            </a:pPr>
            <a:r>
              <a:rPr lang="en-US" sz="1800" b="1" cap="all" spc="200" dirty="0">
                <a:solidFill>
                  <a:srgbClr val="FFFFFF"/>
                </a:solidFill>
                <a:latin typeface="Times New Roman" panose="02020603050405020304" pitchFamily="18" charset="0"/>
                <a:cs typeface="Times New Roman" panose="02020603050405020304" pitchFamily="18" charset="0"/>
              </a:rPr>
              <a:t>(CDC, 2019; SAMHSA, 2020)</a:t>
            </a:r>
          </a:p>
        </p:txBody>
      </p:sp>
    </p:spTree>
    <p:extLst>
      <p:ext uri="{BB962C8B-B14F-4D97-AF65-F5344CB8AC3E}">
        <p14:creationId xmlns:p14="http://schemas.microsoft.com/office/powerpoint/2010/main" val="2852279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10">
            <a:extLst>
              <a:ext uri="{FF2B5EF4-FFF2-40B4-BE49-F238E27FC236}">
                <a16:creationId xmlns:a16="http://schemas.microsoft.com/office/drawing/2014/main" id="{284B70D5-875B-433D-BDBD-1522A85D6C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95119D8-0434-4C9F-961D-27D3AAD7A9AC}"/>
              </a:ext>
            </a:extLst>
          </p:cNvPr>
          <p:cNvSpPr>
            <a:spLocks noGrp="1"/>
          </p:cNvSpPr>
          <p:nvPr>
            <p:ph type="title"/>
          </p:nvPr>
        </p:nvSpPr>
        <p:spPr>
          <a:xfrm>
            <a:off x="7859485" y="634946"/>
            <a:ext cx="3690257" cy="1450757"/>
          </a:xfrm>
        </p:spPr>
        <p:txBody>
          <a:bodyPr vert="horz" lIns="91440" tIns="45720" rIns="91440" bIns="45720" rtlCol="0" anchor="b">
            <a:normAutofit/>
          </a:bodyPr>
          <a:lstStyle/>
          <a:p>
            <a:pPr algn="ctr"/>
            <a:r>
              <a:rPr lang="en-US" sz="4400" b="1" dirty="0">
                <a:solidFill>
                  <a:schemeClr val="accent2"/>
                </a:solidFill>
                <a:latin typeface="Times New Roman" panose="02020603050405020304" pitchFamily="18" charset="0"/>
                <a:cs typeface="Times New Roman" panose="02020603050405020304" pitchFamily="18" charset="0"/>
              </a:rPr>
              <a:t>ACE STUDY RESULTS</a:t>
            </a:r>
          </a:p>
        </p:txBody>
      </p:sp>
      <p:pic>
        <p:nvPicPr>
          <p:cNvPr id="4" name="Content Placeholder 12">
            <a:extLst>
              <a:ext uri="{FF2B5EF4-FFF2-40B4-BE49-F238E27FC236}">
                <a16:creationId xmlns:a16="http://schemas.microsoft.com/office/drawing/2014/main" id="{2DFFCF8A-C9C6-44D5-BB8A-AF9D916FB8A4}"/>
              </a:ext>
            </a:extLst>
          </p:cNvPr>
          <p:cNvPicPr>
            <a:picLocks noGrp="1"/>
          </p:cNvPicPr>
          <p:nvPr>
            <p:ph idx="1"/>
          </p:nvPr>
        </p:nvPicPr>
        <p:blipFill rotWithShape="1">
          <a:blip r:embed="rId3"/>
          <a:srcRect l="17621" t="12683" r="31586" b="6795"/>
          <a:stretch/>
        </p:blipFill>
        <p:spPr bwMode="auto">
          <a:xfrm>
            <a:off x="1109068" y="640081"/>
            <a:ext cx="5959662" cy="5314406"/>
          </a:xfrm>
          <a:prstGeom prst="rect">
            <a:avLst/>
          </a:prstGeom>
          <a:extLst>
            <a:ext uri="{53640926-AAD7-44D8-BBD7-CCE9431645EC}">
              <a14:shadowObscured xmlns:a14="http://schemas.microsoft.com/office/drawing/2010/main"/>
            </a:ext>
          </a:extLst>
        </p:spPr>
      </p:pic>
      <p:cxnSp>
        <p:nvCxnSpPr>
          <p:cNvPr id="9" name="Straight Connector 12">
            <a:extLst>
              <a:ext uri="{FF2B5EF4-FFF2-40B4-BE49-F238E27FC236}">
                <a16:creationId xmlns:a16="http://schemas.microsoft.com/office/drawing/2014/main" id="{C947DF4A-614C-4B4C-8B80-E5B9D8E8CFE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92143" y="2085703"/>
            <a:ext cx="3566160"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3F5DE5EA-59E4-4A0E-9C61-1CA2A093FEEA}"/>
              </a:ext>
            </a:extLst>
          </p:cNvPr>
          <p:cNvSpPr/>
          <p:nvPr/>
        </p:nvSpPr>
        <p:spPr>
          <a:xfrm>
            <a:off x="7859485" y="2198914"/>
            <a:ext cx="3690257" cy="3670180"/>
          </a:xfrm>
          <a:prstGeom prst="rect">
            <a:avLst/>
          </a:prstGeom>
        </p:spPr>
        <p:txBody>
          <a:bodyPr vert="horz" lIns="0" tIns="45720" rIns="0" bIns="45720" rtlCol="0">
            <a:normAutofit/>
          </a:bodyPr>
          <a:lstStyle/>
          <a:p>
            <a:pPr defTabSz="914400">
              <a:lnSpc>
                <a:spcPct val="90000"/>
              </a:lnSpc>
              <a:spcAft>
                <a:spcPts val="600"/>
              </a:spcAft>
              <a:buClr>
                <a:schemeClr val="accent1"/>
              </a:buClr>
              <a:buFont typeface="Calibri" panose="020F0502020204030204" pitchFamily="34" charset="0"/>
            </a:pPr>
            <a:r>
              <a:rPr lang="en-US" sz="1500" dirty="0">
                <a:solidFill>
                  <a:schemeClr val="tx1">
                    <a:lumMod val="75000"/>
                    <a:lumOff val="25000"/>
                  </a:schemeClr>
                </a:solidFill>
                <a:latin typeface="Times New Roman" panose="02020603050405020304" pitchFamily="18" charset="0"/>
                <a:cs typeface="Times New Roman" panose="02020603050405020304" pitchFamily="18" charset="0"/>
              </a:rPr>
              <a:t>The study found that: </a:t>
            </a:r>
          </a:p>
          <a:p>
            <a:pPr marL="171450" indent="-171450" defTabSz="914400" fontAlgn="base">
              <a:lnSpc>
                <a:spcPct val="90000"/>
              </a:lnSpc>
              <a:spcAft>
                <a:spcPts val="600"/>
              </a:spcAft>
              <a:buClr>
                <a:schemeClr val="accent1"/>
              </a:buClr>
              <a:buFont typeface="Calibri" panose="020F0502020204030204" pitchFamily="34" charset="0"/>
              <a:buChar char="•"/>
            </a:pPr>
            <a:r>
              <a:rPr lang="en-US" sz="1500" dirty="0">
                <a:solidFill>
                  <a:schemeClr val="tx1">
                    <a:lumMod val="75000"/>
                    <a:lumOff val="25000"/>
                  </a:schemeClr>
                </a:solidFill>
                <a:latin typeface="Times New Roman" panose="02020603050405020304" pitchFamily="18" charset="0"/>
                <a:cs typeface="Times New Roman" panose="02020603050405020304" pitchFamily="18" charset="0"/>
              </a:rPr>
              <a:t>childhood trauma was very common, even in employed white middle-class, college-educated people with great health insurance;</a:t>
            </a:r>
          </a:p>
          <a:p>
            <a:pPr marL="171450" indent="-171450" defTabSz="914400" fontAlgn="base">
              <a:lnSpc>
                <a:spcPct val="90000"/>
              </a:lnSpc>
              <a:spcAft>
                <a:spcPts val="600"/>
              </a:spcAft>
              <a:buClr>
                <a:schemeClr val="accent1"/>
              </a:buClr>
              <a:buFont typeface="Calibri" panose="020F0502020204030204" pitchFamily="34" charset="0"/>
              <a:buChar char="•"/>
            </a:pPr>
            <a:r>
              <a:rPr lang="en-US" sz="1500" dirty="0">
                <a:solidFill>
                  <a:schemeClr val="tx1">
                    <a:lumMod val="75000"/>
                    <a:lumOff val="25000"/>
                  </a:schemeClr>
                </a:solidFill>
                <a:latin typeface="Times New Roman" panose="02020603050405020304" pitchFamily="18" charset="0"/>
                <a:cs typeface="Times New Roman" panose="02020603050405020304" pitchFamily="18" charset="0"/>
              </a:rPr>
              <a:t>there was a direct link between childhood trauma and adult onset of chronic disease, as well as depression, suicide, being violent and a victim of violence;</a:t>
            </a:r>
          </a:p>
          <a:p>
            <a:pPr marL="171450" indent="-171450" defTabSz="914400" fontAlgn="base">
              <a:lnSpc>
                <a:spcPct val="90000"/>
              </a:lnSpc>
              <a:spcAft>
                <a:spcPts val="600"/>
              </a:spcAft>
              <a:buClr>
                <a:schemeClr val="accent1"/>
              </a:buClr>
              <a:buFont typeface="Calibri" panose="020F0502020204030204" pitchFamily="34" charset="0"/>
              <a:buChar char="•"/>
            </a:pPr>
            <a:r>
              <a:rPr lang="en-US" sz="1500" dirty="0">
                <a:solidFill>
                  <a:schemeClr val="tx1">
                    <a:lumMod val="75000"/>
                    <a:lumOff val="25000"/>
                  </a:schemeClr>
                </a:solidFill>
                <a:latin typeface="Times New Roman" panose="02020603050405020304" pitchFamily="18" charset="0"/>
                <a:cs typeface="Times New Roman" panose="02020603050405020304" pitchFamily="18" charset="0"/>
              </a:rPr>
              <a:t>more types of trauma increased the risk of health, social and emotional problems.</a:t>
            </a:r>
          </a:p>
          <a:p>
            <a:pPr marL="171450" indent="-171450" defTabSz="914400" fontAlgn="base">
              <a:lnSpc>
                <a:spcPct val="90000"/>
              </a:lnSpc>
              <a:spcAft>
                <a:spcPts val="600"/>
              </a:spcAft>
              <a:buClr>
                <a:schemeClr val="accent1"/>
              </a:buClr>
              <a:buFont typeface="Calibri" panose="020F0502020204030204" pitchFamily="34" charset="0"/>
              <a:buChar char="•"/>
            </a:pPr>
            <a:r>
              <a:rPr lang="en-US" sz="1500" dirty="0">
                <a:solidFill>
                  <a:schemeClr val="tx1">
                    <a:lumMod val="75000"/>
                    <a:lumOff val="25000"/>
                  </a:schemeClr>
                </a:solidFill>
                <a:latin typeface="Times New Roman" panose="02020603050405020304" pitchFamily="18" charset="0"/>
                <a:cs typeface="Times New Roman" panose="02020603050405020304" pitchFamily="18" charset="0"/>
              </a:rPr>
              <a:t>people usually experience more than one type of trauma – rarely is it only sex abuse or only verbal abuse.</a:t>
            </a:r>
          </a:p>
        </p:txBody>
      </p:sp>
      <p:sp>
        <p:nvSpPr>
          <p:cNvPr id="10" name="Rectangle 14">
            <a:extLst>
              <a:ext uri="{FF2B5EF4-FFF2-40B4-BE49-F238E27FC236}">
                <a16:creationId xmlns:a16="http://schemas.microsoft.com/office/drawing/2014/main" id="{1E299956-A9E7-4FC1-A0B1-D590CA9730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a:extLst>
              <a:ext uri="{FF2B5EF4-FFF2-40B4-BE49-F238E27FC236}">
                <a16:creationId xmlns:a16="http://schemas.microsoft.com/office/drawing/2014/main" id="{17FC539C-B783-4B03-9F9E-D13430F3F6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Content Placeholder 6">
            <a:extLst>
              <a:ext uri="{FF2B5EF4-FFF2-40B4-BE49-F238E27FC236}">
                <a16:creationId xmlns:a16="http://schemas.microsoft.com/office/drawing/2014/main" id="{7822AF65-4952-4C02-89B7-A1721AE281FD}"/>
              </a:ext>
            </a:extLst>
          </p:cNvPr>
          <p:cNvSpPr txBox="1">
            <a:spLocks/>
          </p:cNvSpPr>
          <p:nvPr/>
        </p:nvSpPr>
        <p:spPr>
          <a:xfrm>
            <a:off x="8269236" y="6375707"/>
            <a:ext cx="3723981" cy="482293"/>
          </a:xfrm>
          <a:prstGeom prst="rect">
            <a:avLst/>
          </a:prstGeom>
        </p:spPr>
        <p:txBody>
          <a:bodyPr vert="horz" lIns="91440" tIns="45720" rIns="9144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Font typeface="Calibri" panose="020F0502020204030204" pitchFamily="34" charset="0"/>
              <a:buNone/>
            </a:pPr>
            <a:r>
              <a:rPr lang="en-US" sz="1800" b="1" cap="all" spc="200" dirty="0">
                <a:solidFill>
                  <a:srgbClr val="FFFFFF"/>
                </a:solidFill>
                <a:latin typeface="Times New Roman" panose="02020603050405020304" pitchFamily="18" charset="0"/>
                <a:cs typeface="Times New Roman" panose="02020603050405020304" pitchFamily="18" charset="0"/>
              </a:rPr>
              <a:t>(CDC, 2019; SAMHSA, 2020)</a:t>
            </a:r>
          </a:p>
        </p:txBody>
      </p:sp>
    </p:spTree>
    <p:extLst>
      <p:ext uri="{BB962C8B-B14F-4D97-AF65-F5344CB8AC3E}">
        <p14:creationId xmlns:p14="http://schemas.microsoft.com/office/powerpoint/2010/main" val="20785256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1FCD82-D2D1-4EF5-B00A-C9DA59383013}"/>
              </a:ext>
            </a:extLst>
          </p:cNvPr>
          <p:cNvSpPr>
            <a:spLocks noGrp="1"/>
          </p:cNvSpPr>
          <p:nvPr>
            <p:ph type="title"/>
          </p:nvPr>
        </p:nvSpPr>
        <p:spPr/>
        <p:txBody>
          <a:bodyPr/>
          <a:lstStyle/>
          <a:p>
            <a:pPr algn="ctr"/>
            <a:r>
              <a:rPr lang="en-US" b="1" dirty="0">
                <a:solidFill>
                  <a:schemeClr val="accent2"/>
                </a:solidFill>
                <a:latin typeface="Times New Roman" panose="02020603050405020304" pitchFamily="18" charset="0"/>
                <a:cs typeface="Times New Roman" panose="02020603050405020304" pitchFamily="18" charset="0"/>
              </a:rPr>
              <a:t>ACE RESULTS RELATED TO SUBSTANCE USE/ABUSE</a:t>
            </a:r>
          </a:p>
        </p:txBody>
      </p:sp>
      <p:sp>
        <p:nvSpPr>
          <p:cNvPr id="7" name="TextBox 6">
            <a:extLst>
              <a:ext uri="{FF2B5EF4-FFF2-40B4-BE49-F238E27FC236}">
                <a16:creationId xmlns:a16="http://schemas.microsoft.com/office/drawing/2014/main" id="{51603099-5FE3-4CB3-A998-7C88DC4CBC5F}"/>
              </a:ext>
            </a:extLst>
          </p:cNvPr>
          <p:cNvSpPr txBox="1"/>
          <p:nvPr/>
        </p:nvSpPr>
        <p:spPr>
          <a:xfrm>
            <a:off x="450574" y="2047746"/>
            <a:ext cx="5035828" cy="3785652"/>
          </a:xfrm>
          <a:prstGeom prst="rect">
            <a:avLst/>
          </a:prstGeom>
          <a:noFill/>
        </p:spPr>
        <p:txBody>
          <a:bodyPr wrap="square">
            <a:spAutoFit/>
          </a:bodyPr>
          <a:lstStyle/>
          <a:p>
            <a:pPr eaLnBrk="1" hangingPunct="1">
              <a:buFont typeface="Arial" pitchFamily="34" charset="0"/>
              <a:buChar char="•"/>
              <a:defRPr/>
            </a:pPr>
            <a:r>
              <a:rPr lang="en-US" sz="2400" dirty="0">
                <a:solidFill>
                  <a:srgbClr val="FF0000"/>
                </a:solidFill>
                <a:latin typeface="Times New Roman" panose="02020603050405020304" pitchFamily="18" charset="0"/>
                <a:cs typeface="Times New Roman" panose="02020603050405020304" pitchFamily="18" charset="0"/>
              </a:rPr>
              <a:t>Alcoholism and alcohol abuse</a:t>
            </a:r>
          </a:p>
          <a:p>
            <a:pPr eaLnBrk="1" hangingPunct="1">
              <a:buFont typeface="Arial" pitchFamily="34" charset="0"/>
              <a:buChar char="•"/>
              <a:defRPr/>
            </a:pPr>
            <a:r>
              <a:rPr lang="en-US" sz="2400" dirty="0">
                <a:solidFill>
                  <a:schemeClr val="tx1">
                    <a:lumMod val="65000"/>
                    <a:lumOff val="35000"/>
                  </a:schemeClr>
                </a:solidFill>
                <a:latin typeface="Times New Roman" panose="02020603050405020304" pitchFamily="18" charset="0"/>
                <a:cs typeface="Times New Roman" panose="02020603050405020304" pitchFamily="18" charset="0"/>
              </a:rPr>
              <a:t> Chronic obstructive pulmonary disease</a:t>
            </a:r>
          </a:p>
          <a:p>
            <a:pPr eaLnBrk="1" hangingPunct="1">
              <a:buFont typeface="Wingdings" pitchFamily="2" charset="2"/>
              <a:buChar char="§"/>
              <a:defRPr/>
            </a:pPr>
            <a:r>
              <a:rPr lang="en-US" sz="2400" dirty="0">
                <a:solidFill>
                  <a:srgbClr val="FF0000"/>
                </a:solidFill>
                <a:latin typeface="Times New Roman" panose="02020603050405020304" pitchFamily="18" charset="0"/>
                <a:cs typeface="Times New Roman" panose="02020603050405020304" pitchFamily="18" charset="0"/>
              </a:rPr>
              <a:t>Depression</a:t>
            </a:r>
          </a:p>
          <a:p>
            <a:pPr eaLnBrk="1" hangingPunct="1">
              <a:buFont typeface="Wingdings" pitchFamily="2" charset="2"/>
              <a:buChar char="§"/>
              <a:defRPr/>
            </a:pPr>
            <a:r>
              <a:rPr lang="en-US" sz="2400" dirty="0">
                <a:solidFill>
                  <a:schemeClr val="tx1">
                    <a:lumMod val="65000"/>
                    <a:lumOff val="35000"/>
                  </a:schemeClr>
                </a:solidFill>
                <a:latin typeface="Times New Roman" panose="02020603050405020304" pitchFamily="18" charset="0"/>
                <a:cs typeface="Times New Roman" panose="02020603050405020304" pitchFamily="18" charset="0"/>
              </a:rPr>
              <a:t>Fetal death</a:t>
            </a:r>
          </a:p>
          <a:p>
            <a:pPr eaLnBrk="1" hangingPunct="1">
              <a:buFont typeface="Wingdings" pitchFamily="2" charset="2"/>
              <a:buChar char="§"/>
              <a:defRPr/>
            </a:pPr>
            <a:r>
              <a:rPr lang="en-US" sz="2400" dirty="0">
                <a:solidFill>
                  <a:schemeClr val="tx1">
                    <a:lumMod val="65000"/>
                    <a:lumOff val="35000"/>
                  </a:schemeClr>
                </a:solidFill>
                <a:latin typeface="Times New Roman" panose="02020603050405020304" pitchFamily="18" charset="0"/>
                <a:cs typeface="Times New Roman" panose="02020603050405020304" pitchFamily="18" charset="0"/>
              </a:rPr>
              <a:t>Health-related quality of life</a:t>
            </a:r>
          </a:p>
          <a:p>
            <a:pPr eaLnBrk="1" hangingPunct="1">
              <a:buFont typeface="Wingdings" pitchFamily="2" charset="2"/>
              <a:buChar char="§"/>
              <a:defRPr/>
            </a:pPr>
            <a:r>
              <a:rPr lang="en-US" sz="2400" dirty="0">
                <a:solidFill>
                  <a:srgbClr val="FF0000"/>
                </a:solidFill>
                <a:latin typeface="Times New Roman" panose="02020603050405020304" pitchFamily="18" charset="0"/>
                <a:cs typeface="Times New Roman" panose="02020603050405020304" pitchFamily="18" charset="0"/>
              </a:rPr>
              <a:t>Illicit drug use</a:t>
            </a:r>
          </a:p>
          <a:p>
            <a:pPr eaLnBrk="1" hangingPunct="1">
              <a:buFont typeface="Wingdings" pitchFamily="2" charset="2"/>
              <a:buChar char="§"/>
              <a:defRPr/>
            </a:pPr>
            <a:r>
              <a:rPr lang="en-US" sz="2400" dirty="0">
                <a:solidFill>
                  <a:schemeClr val="tx1">
                    <a:lumMod val="65000"/>
                    <a:lumOff val="35000"/>
                  </a:schemeClr>
                </a:solidFill>
                <a:latin typeface="Times New Roman" panose="02020603050405020304" pitchFamily="18" charset="0"/>
                <a:cs typeface="Times New Roman" panose="02020603050405020304" pitchFamily="18" charset="0"/>
              </a:rPr>
              <a:t>Ischemic heart disease (IHD)</a:t>
            </a:r>
          </a:p>
          <a:p>
            <a:pPr eaLnBrk="1" hangingPunct="1">
              <a:buFont typeface="Wingdings" pitchFamily="2" charset="2"/>
              <a:buChar char="§"/>
              <a:defRPr/>
            </a:pPr>
            <a:r>
              <a:rPr lang="en-US" sz="2400" dirty="0">
                <a:solidFill>
                  <a:schemeClr val="tx1">
                    <a:lumMod val="65000"/>
                    <a:lumOff val="35000"/>
                  </a:schemeClr>
                </a:solidFill>
                <a:latin typeface="Times New Roman" panose="02020603050405020304" pitchFamily="18" charset="0"/>
                <a:cs typeface="Times New Roman" panose="02020603050405020304" pitchFamily="18" charset="0"/>
              </a:rPr>
              <a:t>Liver disease</a:t>
            </a:r>
          </a:p>
          <a:p>
            <a:pPr eaLnBrk="1" hangingPunct="1">
              <a:buFont typeface="Wingdings" pitchFamily="2" charset="2"/>
              <a:buChar char="§"/>
              <a:defRPr/>
            </a:pPr>
            <a:r>
              <a:rPr lang="en-US" sz="2400" dirty="0">
                <a:solidFill>
                  <a:schemeClr val="tx1">
                    <a:lumMod val="65000"/>
                    <a:lumOff val="35000"/>
                  </a:schemeClr>
                </a:solidFill>
                <a:latin typeface="Times New Roman" panose="02020603050405020304" pitchFamily="18" charset="0"/>
                <a:cs typeface="Times New Roman" panose="02020603050405020304" pitchFamily="18" charset="0"/>
              </a:rPr>
              <a:t>Risk for intimate partner violence</a:t>
            </a:r>
          </a:p>
        </p:txBody>
      </p:sp>
      <p:sp>
        <p:nvSpPr>
          <p:cNvPr id="8" name="TextBox 7">
            <a:extLst>
              <a:ext uri="{FF2B5EF4-FFF2-40B4-BE49-F238E27FC236}">
                <a16:creationId xmlns:a16="http://schemas.microsoft.com/office/drawing/2014/main" id="{2ADA1656-4CE5-409C-A0ED-863E838CFA45}"/>
              </a:ext>
            </a:extLst>
          </p:cNvPr>
          <p:cNvSpPr txBox="1"/>
          <p:nvPr/>
        </p:nvSpPr>
        <p:spPr>
          <a:xfrm>
            <a:off x="6705599" y="2273033"/>
            <a:ext cx="5194853" cy="3046988"/>
          </a:xfrm>
          <a:prstGeom prst="rect">
            <a:avLst/>
          </a:prstGeom>
          <a:noFill/>
        </p:spPr>
        <p:txBody>
          <a:bodyPr wrap="square">
            <a:spAutoFit/>
          </a:bodyPr>
          <a:lstStyle/>
          <a:p>
            <a:pPr eaLnBrk="1" hangingPunct="1">
              <a:buFont typeface="Arial" pitchFamily="34" charset="0"/>
              <a:buChar char="•"/>
              <a:defRPr/>
            </a:pPr>
            <a:r>
              <a:rPr lang="en-US" sz="2400" dirty="0">
                <a:solidFill>
                  <a:schemeClr val="tx1">
                    <a:lumMod val="65000"/>
                    <a:lumOff val="35000"/>
                  </a:schemeClr>
                </a:solidFill>
                <a:latin typeface="Times New Roman" panose="02020603050405020304" pitchFamily="18" charset="0"/>
                <a:cs typeface="Times New Roman" panose="02020603050405020304" pitchFamily="18" charset="0"/>
              </a:rPr>
              <a:t>Multiple sexual partners</a:t>
            </a:r>
          </a:p>
          <a:p>
            <a:pPr eaLnBrk="1" hangingPunct="1">
              <a:buFont typeface="Arial" pitchFamily="34" charset="0"/>
              <a:buChar char="•"/>
              <a:defRPr/>
            </a:pPr>
            <a:r>
              <a:rPr lang="en-US" sz="2400" dirty="0">
                <a:solidFill>
                  <a:schemeClr val="tx1">
                    <a:lumMod val="65000"/>
                    <a:lumOff val="35000"/>
                  </a:schemeClr>
                </a:solidFill>
                <a:latin typeface="Times New Roman" panose="02020603050405020304" pitchFamily="18" charset="0"/>
                <a:cs typeface="Times New Roman" panose="02020603050405020304" pitchFamily="18" charset="0"/>
              </a:rPr>
              <a:t>Sexually transmitted diseases (STDs)</a:t>
            </a:r>
          </a:p>
          <a:p>
            <a:pPr eaLnBrk="1" hangingPunct="1">
              <a:buFont typeface="Arial" pitchFamily="34" charset="0"/>
              <a:buChar char="•"/>
              <a:defRPr/>
            </a:pPr>
            <a:r>
              <a:rPr lang="en-US" sz="2400" dirty="0">
                <a:solidFill>
                  <a:srgbClr val="FF0000"/>
                </a:solidFill>
                <a:latin typeface="Times New Roman" panose="02020603050405020304" pitchFamily="18" charset="0"/>
                <a:cs typeface="Times New Roman" panose="02020603050405020304" pitchFamily="18" charset="0"/>
              </a:rPr>
              <a:t>Smoking</a:t>
            </a:r>
          </a:p>
          <a:p>
            <a:pPr eaLnBrk="1" hangingPunct="1">
              <a:buFont typeface="Arial" pitchFamily="34" charset="0"/>
              <a:buChar char="•"/>
              <a:defRPr/>
            </a:pPr>
            <a:r>
              <a:rPr lang="en-US" sz="2400" dirty="0">
                <a:solidFill>
                  <a:schemeClr val="tx1">
                    <a:lumMod val="65000"/>
                    <a:lumOff val="35000"/>
                  </a:schemeClr>
                </a:solidFill>
                <a:latin typeface="Times New Roman" panose="02020603050405020304" pitchFamily="18" charset="0"/>
                <a:cs typeface="Times New Roman" panose="02020603050405020304" pitchFamily="18" charset="0"/>
              </a:rPr>
              <a:t>Suicide attempts</a:t>
            </a:r>
          </a:p>
          <a:p>
            <a:pPr eaLnBrk="1" hangingPunct="1">
              <a:buFont typeface="Arial" pitchFamily="34" charset="0"/>
              <a:buChar char="•"/>
              <a:defRPr/>
            </a:pPr>
            <a:r>
              <a:rPr lang="en-US" sz="2400" dirty="0">
                <a:solidFill>
                  <a:schemeClr val="tx1">
                    <a:lumMod val="65000"/>
                    <a:lumOff val="35000"/>
                  </a:schemeClr>
                </a:solidFill>
                <a:latin typeface="Times New Roman" panose="02020603050405020304" pitchFamily="18" charset="0"/>
                <a:cs typeface="Times New Roman" panose="02020603050405020304" pitchFamily="18" charset="0"/>
              </a:rPr>
              <a:t>Unintended pregnancies</a:t>
            </a:r>
          </a:p>
          <a:p>
            <a:pPr eaLnBrk="1" hangingPunct="1">
              <a:buFont typeface="Arial" pitchFamily="34" charset="0"/>
              <a:buChar char="•"/>
              <a:defRPr/>
            </a:pPr>
            <a:r>
              <a:rPr lang="en-US" sz="2400" dirty="0">
                <a:solidFill>
                  <a:srgbClr val="FF0000"/>
                </a:solidFill>
                <a:latin typeface="Times New Roman" panose="02020603050405020304" pitchFamily="18" charset="0"/>
                <a:cs typeface="Times New Roman" panose="02020603050405020304" pitchFamily="18" charset="0"/>
              </a:rPr>
              <a:t>Early initiation of smoking</a:t>
            </a:r>
          </a:p>
          <a:p>
            <a:pPr eaLnBrk="1" hangingPunct="1">
              <a:buFont typeface="Arial" pitchFamily="34" charset="0"/>
              <a:buChar char="•"/>
              <a:defRPr/>
            </a:pPr>
            <a:r>
              <a:rPr lang="en-US" sz="2400" dirty="0">
                <a:solidFill>
                  <a:schemeClr val="tx1">
                    <a:lumMod val="65000"/>
                    <a:lumOff val="35000"/>
                  </a:schemeClr>
                </a:solidFill>
                <a:latin typeface="Times New Roman" panose="02020603050405020304" pitchFamily="18" charset="0"/>
                <a:cs typeface="Times New Roman" panose="02020603050405020304" pitchFamily="18" charset="0"/>
              </a:rPr>
              <a:t>Early initiation of sexual activity</a:t>
            </a:r>
          </a:p>
          <a:p>
            <a:pPr eaLnBrk="1" hangingPunct="1">
              <a:buFont typeface="Arial" pitchFamily="34" charset="0"/>
              <a:buChar char="•"/>
              <a:defRPr/>
            </a:pPr>
            <a:r>
              <a:rPr lang="en-US" sz="2400" dirty="0">
                <a:solidFill>
                  <a:schemeClr val="tx1">
                    <a:lumMod val="65000"/>
                    <a:lumOff val="35000"/>
                  </a:schemeClr>
                </a:solidFill>
                <a:latin typeface="Times New Roman" panose="02020603050405020304" pitchFamily="18" charset="0"/>
                <a:cs typeface="Times New Roman" panose="02020603050405020304" pitchFamily="18" charset="0"/>
              </a:rPr>
              <a:t>Adolescent pregnancy</a:t>
            </a:r>
          </a:p>
        </p:txBody>
      </p:sp>
    </p:spTree>
    <p:extLst>
      <p:ext uri="{BB962C8B-B14F-4D97-AF65-F5344CB8AC3E}">
        <p14:creationId xmlns:p14="http://schemas.microsoft.com/office/powerpoint/2010/main" val="35215771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2579DAE-C141-48DB-810E-C070C30081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a:extLst>
              <a:ext uri="{FF2B5EF4-FFF2-40B4-BE49-F238E27FC236}">
                <a16:creationId xmlns:a16="http://schemas.microsoft.com/office/drawing/2014/main" id="{02FD90C3-6350-4D5B-9738-6E94EDF30F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41497DE5-0939-4D1D-9350-0C5E1B209C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CCC70ED-6C63-4537-B7EB-51990D6C0A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724" y="457200"/>
            <a:ext cx="11274552" cy="5943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76E24C1-2968-40DC-A36E-F6B85F0F07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2732" y="521208"/>
            <a:ext cx="11146536" cy="581558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a:extLst>
              <a:ext uri="{FF2B5EF4-FFF2-40B4-BE49-F238E27FC236}">
                <a16:creationId xmlns:a16="http://schemas.microsoft.com/office/drawing/2014/main" id="{D4400E95-F7AE-4466-BC9D-17E956BB0909}"/>
              </a:ext>
            </a:extLst>
          </p:cNvPr>
          <p:cNvPicPr>
            <a:picLocks noGrp="1"/>
          </p:cNvPicPr>
          <p:nvPr>
            <p:ph idx="1"/>
          </p:nvPr>
        </p:nvPicPr>
        <p:blipFill rotWithShape="1">
          <a:blip r:embed="rId3"/>
          <a:srcRect l="22869" t="29800" r="44103" b="26926"/>
          <a:stretch/>
        </p:blipFill>
        <p:spPr bwMode="auto">
          <a:xfrm>
            <a:off x="1651033" y="538164"/>
            <a:ext cx="8886787" cy="5751576"/>
          </a:xfrm>
          <a:prstGeom prst="rect">
            <a:avLst/>
          </a:prstGeom>
          <a:extLst>
            <a:ext uri="{53640926-AAD7-44D8-BBD7-CCE9431645EC}">
              <a14:shadowObscured xmlns:a14="http://schemas.microsoft.com/office/drawing/2010/main"/>
            </a:ext>
          </a:extLst>
        </p:spPr>
      </p:pic>
      <p:sp>
        <p:nvSpPr>
          <p:cNvPr id="10" name="Content Placeholder 6">
            <a:extLst>
              <a:ext uri="{FF2B5EF4-FFF2-40B4-BE49-F238E27FC236}">
                <a16:creationId xmlns:a16="http://schemas.microsoft.com/office/drawing/2014/main" id="{C3C514C7-AD9A-4E92-972B-39080FD0CDD9}"/>
              </a:ext>
            </a:extLst>
          </p:cNvPr>
          <p:cNvSpPr txBox="1">
            <a:spLocks/>
          </p:cNvSpPr>
          <p:nvPr/>
        </p:nvSpPr>
        <p:spPr>
          <a:xfrm>
            <a:off x="8269236" y="6375707"/>
            <a:ext cx="3723981" cy="482293"/>
          </a:xfrm>
          <a:prstGeom prst="rect">
            <a:avLst/>
          </a:prstGeom>
        </p:spPr>
        <p:txBody>
          <a:bodyPr vert="horz" lIns="91440" tIns="45720" rIns="9144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Font typeface="Calibri" panose="020F0502020204030204" pitchFamily="34" charset="0"/>
              <a:buNone/>
            </a:pPr>
            <a:r>
              <a:rPr lang="en-US" sz="1800" b="1" cap="all" spc="200" dirty="0">
                <a:solidFill>
                  <a:srgbClr val="FFFFFF"/>
                </a:solidFill>
                <a:latin typeface="Times New Roman" panose="02020603050405020304" pitchFamily="18" charset="0"/>
                <a:cs typeface="Times New Roman" panose="02020603050405020304" pitchFamily="18" charset="0"/>
              </a:rPr>
              <a:t>(CDC, 2019; SAMHSA, 2020)</a:t>
            </a:r>
          </a:p>
        </p:txBody>
      </p:sp>
    </p:spTree>
    <p:extLst>
      <p:ext uri="{BB962C8B-B14F-4D97-AF65-F5344CB8AC3E}">
        <p14:creationId xmlns:p14="http://schemas.microsoft.com/office/powerpoint/2010/main" val="7998693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19C805-AEDA-4FF8-AA2C-26278DBFA38A}"/>
              </a:ext>
            </a:extLst>
          </p:cNvPr>
          <p:cNvSpPr>
            <a:spLocks noGrp="1"/>
          </p:cNvSpPr>
          <p:nvPr>
            <p:ph type="title"/>
          </p:nvPr>
        </p:nvSpPr>
        <p:spPr>
          <a:xfrm>
            <a:off x="1097280" y="2831020"/>
            <a:ext cx="10058400" cy="1450757"/>
          </a:xfrm>
        </p:spPr>
        <p:txBody>
          <a:bodyPr/>
          <a:lstStyle/>
          <a:p>
            <a:pPr algn="ctr"/>
            <a:r>
              <a:rPr lang="en-US" b="1" dirty="0">
                <a:solidFill>
                  <a:schemeClr val="accent2"/>
                </a:solidFill>
                <a:latin typeface="Times New Roman" panose="02020603050405020304" pitchFamily="18" charset="0"/>
                <a:cs typeface="Times New Roman" panose="02020603050405020304" pitchFamily="18" charset="0"/>
              </a:rPr>
              <a:t>TRAUMATIC EXPEREINCES AROUND THE WORLD</a:t>
            </a:r>
          </a:p>
        </p:txBody>
      </p:sp>
    </p:spTree>
    <p:extLst>
      <p:ext uri="{BB962C8B-B14F-4D97-AF65-F5344CB8AC3E}">
        <p14:creationId xmlns:p14="http://schemas.microsoft.com/office/powerpoint/2010/main" val="3777184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0">
            <a:extLst>
              <a:ext uri="{FF2B5EF4-FFF2-40B4-BE49-F238E27FC236}">
                <a16:creationId xmlns:a16="http://schemas.microsoft.com/office/drawing/2014/main" id="{284B70D5-875B-433D-BDBD-1522A85D6C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850C815-0F70-4419-92B8-E4B3E0138899}"/>
              </a:ext>
            </a:extLst>
          </p:cNvPr>
          <p:cNvSpPr>
            <a:spLocks noGrp="1"/>
          </p:cNvSpPr>
          <p:nvPr>
            <p:ph type="title"/>
          </p:nvPr>
        </p:nvSpPr>
        <p:spPr>
          <a:xfrm>
            <a:off x="7850917" y="568462"/>
            <a:ext cx="4390351" cy="1450757"/>
          </a:xfrm>
        </p:spPr>
        <p:txBody>
          <a:bodyPr>
            <a:normAutofit/>
          </a:bodyPr>
          <a:lstStyle/>
          <a:p>
            <a:pPr algn="ctr"/>
            <a:r>
              <a:rPr lang="en-US" sz="2600" b="1" dirty="0">
                <a:solidFill>
                  <a:schemeClr val="accent2"/>
                </a:solidFill>
                <a:latin typeface="Times New Roman" panose="02020603050405020304" pitchFamily="18" charset="0"/>
                <a:cs typeface="Times New Roman" panose="02020603050405020304" pitchFamily="18" charset="0"/>
              </a:rPr>
              <a:t>WORLD HEALTH ORGANIZATION WORLD MENTAL HEALTH SURVEY</a:t>
            </a:r>
          </a:p>
        </p:txBody>
      </p:sp>
      <p:pic>
        <p:nvPicPr>
          <p:cNvPr id="6" name="Picture 5">
            <a:extLst>
              <a:ext uri="{FF2B5EF4-FFF2-40B4-BE49-F238E27FC236}">
                <a16:creationId xmlns:a16="http://schemas.microsoft.com/office/drawing/2014/main" id="{D13B8C31-7BC1-40B5-9118-B323FD60298C}"/>
              </a:ext>
            </a:extLst>
          </p:cNvPr>
          <p:cNvPicPr/>
          <p:nvPr/>
        </p:nvPicPr>
        <p:blipFill rotWithShape="1">
          <a:blip r:embed="rId3"/>
          <a:srcRect l="44871" t="16351" r="3566" b="23143"/>
          <a:stretch/>
        </p:blipFill>
        <p:spPr bwMode="auto">
          <a:xfrm>
            <a:off x="0" y="141709"/>
            <a:ext cx="7959217" cy="6050899"/>
          </a:xfrm>
          <a:prstGeom prst="rect">
            <a:avLst/>
          </a:prstGeom>
          <a:extLst>
            <a:ext uri="{53640926-AAD7-44D8-BBD7-CCE9431645EC}">
              <a14:shadowObscured xmlns:a14="http://schemas.microsoft.com/office/drawing/2010/main"/>
            </a:ext>
          </a:extLst>
        </p:spPr>
      </p:pic>
      <p:cxnSp>
        <p:nvCxnSpPr>
          <p:cNvPr id="20" name="Straight Connector 12">
            <a:extLst>
              <a:ext uri="{FF2B5EF4-FFF2-40B4-BE49-F238E27FC236}">
                <a16:creationId xmlns:a16="http://schemas.microsoft.com/office/drawing/2014/main" id="{C947DF4A-614C-4B4C-8B80-E5B9D8E8CFE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92143" y="2085703"/>
            <a:ext cx="3566160"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8C3AA2C9-828C-48DE-94E9-A8B9DDA78884}"/>
              </a:ext>
            </a:extLst>
          </p:cNvPr>
          <p:cNvSpPr>
            <a:spLocks noGrp="1"/>
          </p:cNvSpPr>
          <p:nvPr>
            <p:ph idx="1"/>
          </p:nvPr>
        </p:nvSpPr>
        <p:spPr>
          <a:xfrm>
            <a:off x="8200965" y="2206917"/>
            <a:ext cx="3690257" cy="3670180"/>
          </a:xfrm>
        </p:spPr>
        <p:txBody>
          <a:bodyPr>
            <a:normAutofit/>
          </a:bodyPr>
          <a:lstStyle/>
          <a:p>
            <a:r>
              <a:rPr lang="en-US" dirty="0">
                <a:latin typeface="Times New Roman" panose="02020603050405020304" pitchFamily="18" charset="0"/>
                <a:cs typeface="Times New Roman" panose="02020603050405020304" pitchFamily="18" charset="0"/>
              </a:rPr>
              <a:t>The WHO World Mental Health Survey was conducted in the following regions of the world: </a:t>
            </a:r>
          </a:p>
          <a:p>
            <a:pPr lvl="1"/>
            <a:r>
              <a:rPr lang="en-US" dirty="0">
                <a:latin typeface="Times New Roman" panose="02020603050405020304" pitchFamily="18" charset="0"/>
                <a:cs typeface="Times New Roman" panose="02020603050405020304" pitchFamily="18" charset="0"/>
              </a:rPr>
              <a:t>The Americas</a:t>
            </a:r>
          </a:p>
          <a:p>
            <a:pPr lvl="1"/>
            <a:r>
              <a:rPr lang="en-US" dirty="0">
                <a:latin typeface="Times New Roman" panose="02020603050405020304" pitchFamily="18" charset="0"/>
                <a:cs typeface="Times New Roman" panose="02020603050405020304" pitchFamily="18" charset="0"/>
              </a:rPr>
              <a:t>South-East Asia</a:t>
            </a:r>
          </a:p>
          <a:p>
            <a:pPr lvl="1"/>
            <a:r>
              <a:rPr lang="en-US" dirty="0">
                <a:latin typeface="Times New Roman" panose="02020603050405020304" pitchFamily="18" charset="0"/>
                <a:cs typeface="Times New Roman" panose="02020603050405020304" pitchFamily="18" charset="0"/>
              </a:rPr>
              <a:t>Europe</a:t>
            </a:r>
          </a:p>
          <a:p>
            <a:pPr lvl="1"/>
            <a:r>
              <a:rPr lang="en-US" dirty="0">
                <a:latin typeface="Times New Roman" panose="02020603050405020304" pitchFamily="18" charset="0"/>
                <a:cs typeface="Times New Roman" panose="02020603050405020304" pitchFamily="18" charset="0"/>
              </a:rPr>
              <a:t>Africa</a:t>
            </a:r>
          </a:p>
          <a:p>
            <a:pPr lvl="1"/>
            <a:r>
              <a:rPr lang="en-US" dirty="0">
                <a:latin typeface="Times New Roman" panose="02020603050405020304" pitchFamily="18" charset="0"/>
                <a:cs typeface="Times New Roman" panose="02020603050405020304" pitchFamily="18" charset="0"/>
              </a:rPr>
              <a:t>Eastern Mediterranean </a:t>
            </a:r>
          </a:p>
          <a:p>
            <a:pPr lvl="1"/>
            <a:r>
              <a:rPr lang="en-US" dirty="0">
                <a:latin typeface="Times New Roman" panose="02020603050405020304" pitchFamily="18" charset="0"/>
                <a:cs typeface="Times New Roman" panose="02020603050405020304" pitchFamily="18" charset="0"/>
              </a:rPr>
              <a:t>The Western Pacific </a:t>
            </a:r>
          </a:p>
        </p:txBody>
      </p:sp>
      <p:sp>
        <p:nvSpPr>
          <p:cNvPr id="21" name="Rectangle 14">
            <a:extLst>
              <a:ext uri="{FF2B5EF4-FFF2-40B4-BE49-F238E27FC236}">
                <a16:creationId xmlns:a16="http://schemas.microsoft.com/office/drawing/2014/main" id="{1E299956-A9E7-4FC1-A0B1-D590CA9730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Rectangle 16">
            <a:extLst>
              <a:ext uri="{FF2B5EF4-FFF2-40B4-BE49-F238E27FC236}">
                <a16:creationId xmlns:a16="http://schemas.microsoft.com/office/drawing/2014/main" id="{17FC539C-B783-4B03-9F9E-D13430F3F6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TextBox 6">
            <a:extLst>
              <a:ext uri="{FF2B5EF4-FFF2-40B4-BE49-F238E27FC236}">
                <a16:creationId xmlns:a16="http://schemas.microsoft.com/office/drawing/2014/main" id="{48B7B693-2B52-44B3-8F4C-4F710E2BB834}"/>
              </a:ext>
            </a:extLst>
          </p:cNvPr>
          <p:cNvSpPr txBox="1"/>
          <p:nvPr/>
        </p:nvSpPr>
        <p:spPr>
          <a:xfrm>
            <a:off x="9939130" y="6400800"/>
            <a:ext cx="1678665" cy="369332"/>
          </a:xfrm>
          <a:prstGeom prst="rect">
            <a:avLst/>
          </a:prstGeom>
          <a:noFill/>
        </p:spPr>
        <p:txBody>
          <a:bodyPr wrap="none" rtlCol="0">
            <a:spAutoFit/>
          </a:bodyPr>
          <a:lstStyle/>
          <a:p>
            <a:r>
              <a:rPr lang="en-US" b="1" dirty="0">
                <a:solidFill>
                  <a:schemeClr val="bg1"/>
                </a:solidFill>
                <a:latin typeface="Times New Roman" panose="02020603050405020304" pitchFamily="18" charset="0"/>
                <a:cs typeface="Times New Roman" panose="02020603050405020304" pitchFamily="18" charset="0"/>
              </a:rPr>
              <a:t>(WHO, 2008)   </a:t>
            </a:r>
          </a:p>
        </p:txBody>
      </p:sp>
    </p:spTree>
    <p:extLst>
      <p:ext uri="{BB962C8B-B14F-4D97-AF65-F5344CB8AC3E}">
        <p14:creationId xmlns:p14="http://schemas.microsoft.com/office/powerpoint/2010/main" val="2101942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C00589E-A547-4761-BFEF-9658259512ED}"/>
              </a:ext>
            </a:extLst>
          </p:cNvPr>
          <p:cNvSpPr>
            <a:spLocks noGrp="1"/>
          </p:cNvSpPr>
          <p:nvPr>
            <p:ph idx="1"/>
          </p:nvPr>
        </p:nvSpPr>
        <p:spPr>
          <a:xfrm>
            <a:off x="1097280" y="1845733"/>
            <a:ext cx="10524878" cy="4475553"/>
          </a:xfrm>
        </p:spPr>
        <p:txBody>
          <a:bodyPr/>
          <a:lstStyle/>
          <a:p>
            <a:pPr>
              <a:buFont typeface="Arial" panose="020B0604020202020204" pitchFamily="34" charset="0"/>
              <a:buChar char="•"/>
            </a:pPr>
            <a:r>
              <a:rPr lang="en-US" sz="2800" dirty="0">
                <a:solidFill>
                  <a:schemeClr val="tx1"/>
                </a:solidFill>
                <a:latin typeface="Times New Roman" panose="02020603050405020304" pitchFamily="18" charset="0"/>
                <a:cs typeface="Times New Roman" panose="02020603050405020304" pitchFamily="18" charset="0"/>
              </a:rPr>
              <a:t>70.3% prevalence of lifetime traumatic experience exposure.</a:t>
            </a:r>
          </a:p>
          <a:p>
            <a:pPr>
              <a:buFont typeface="Arial" panose="020B0604020202020204" pitchFamily="34" charset="0"/>
              <a:buChar char="•"/>
            </a:pPr>
            <a:r>
              <a:rPr lang="en-US" sz="2800" dirty="0">
                <a:solidFill>
                  <a:schemeClr val="tx1"/>
                </a:solidFill>
                <a:latin typeface="Times New Roman" panose="02020603050405020304" pitchFamily="18" charset="0"/>
                <a:cs typeface="Times New Roman" panose="02020603050405020304" pitchFamily="18" charset="0"/>
              </a:rPr>
              <a:t>On average, participants reported at least 4.5 traumatic experiences. </a:t>
            </a:r>
          </a:p>
          <a:p>
            <a:pPr>
              <a:buFont typeface="Arial" panose="020B0604020202020204" pitchFamily="34" charset="0"/>
              <a:buChar char="•"/>
            </a:pPr>
            <a:r>
              <a:rPr lang="en-US" sz="2800" dirty="0">
                <a:solidFill>
                  <a:schemeClr val="tx1"/>
                </a:solidFill>
                <a:latin typeface="Times New Roman" panose="02020603050405020304" pitchFamily="18" charset="0"/>
                <a:cs typeface="Times New Roman" panose="02020603050405020304" pitchFamily="18" charset="0"/>
              </a:rPr>
              <a:t>Of the traumatic experiences reported: </a:t>
            </a:r>
          </a:p>
          <a:p>
            <a:pPr lvl="1">
              <a:buFont typeface="Arial" panose="020B0604020202020204" pitchFamily="34" charset="0"/>
              <a:buChar char="•"/>
            </a:pPr>
            <a:r>
              <a:rPr lang="en-US" sz="2400" dirty="0">
                <a:solidFill>
                  <a:schemeClr val="tx1"/>
                </a:solidFill>
                <a:latin typeface="Times New Roman" panose="02020603050405020304" pitchFamily="18" charset="0"/>
                <a:cs typeface="Times New Roman" panose="02020603050405020304" pitchFamily="18" charset="0"/>
              </a:rPr>
              <a:t>27.1% were community violence-related</a:t>
            </a:r>
          </a:p>
          <a:p>
            <a:pPr lvl="1">
              <a:buFont typeface="Arial" panose="020B0604020202020204" pitchFamily="34" charset="0"/>
              <a:buChar char="•"/>
            </a:pPr>
            <a:r>
              <a:rPr lang="en-US" sz="2400" dirty="0">
                <a:solidFill>
                  <a:schemeClr val="tx1"/>
                </a:solidFill>
                <a:latin typeface="Times New Roman" panose="02020603050405020304" pitchFamily="18" charset="0"/>
                <a:cs typeface="Times New Roman" panose="02020603050405020304" pitchFamily="18" charset="0"/>
              </a:rPr>
              <a:t>25% were accidents &amp; illnesses </a:t>
            </a:r>
          </a:p>
          <a:p>
            <a:pPr lvl="1">
              <a:buFont typeface="Arial" panose="020B0604020202020204" pitchFamily="34" charset="0"/>
              <a:buChar char="•"/>
            </a:pPr>
            <a:r>
              <a:rPr lang="en-US" sz="2400" dirty="0">
                <a:solidFill>
                  <a:schemeClr val="tx1"/>
                </a:solidFill>
                <a:latin typeface="Times New Roman" panose="02020603050405020304" pitchFamily="18" charset="0"/>
                <a:cs typeface="Times New Roman" panose="02020603050405020304" pitchFamily="18" charset="0"/>
              </a:rPr>
              <a:t>20.4% were related to organized violence  </a:t>
            </a:r>
          </a:p>
          <a:p>
            <a:pPr lvl="1">
              <a:buFont typeface="Arial" panose="020B0604020202020204" pitchFamily="34" charset="0"/>
              <a:buChar char="•"/>
            </a:pPr>
            <a:r>
              <a:rPr lang="en-US" sz="2400" dirty="0">
                <a:solidFill>
                  <a:schemeClr val="tx1"/>
                </a:solidFill>
                <a:latin typeface="Times New Roman" panose="02020603050405020304" pitchFamily="18" charset="0"/>
                <a:cs typeface="Times New Roman" panose="02020603050405020304" pitchFamily="18" charset="0"/>
              </a:rPr>
              <a:t>14.7% included rape and domestic violence</a:t>
            </a:r>
          </a:p>
          <a:p>
            <a:pPr lvl="1">
              <a:buFont typeface="Arial" panose="020B0604020202020204" pitchFamily="34" charset="0"/>
              <a:buChar char="•"/>
            </a:pPr>
            <a:r>
              <a:rPr lang="en-US" sz="2400" dirty="0">
                <a:solidFill>
                  <a:schemeClr val="tx1"/>
                </a:solidFill>
                <a:latin typeface="Times New Roman" panose="02020603050405020304" pitchFamily="18" charset="0"/>
                <a:cs typeface="Times New Roman" panose="02020603050405020304" pitchFamily="18" charset="0"/>
              </a:rPr>
              <a:t>8.4% included physical violence by a caregiver as a child or witnessing domestic abuse. </a:t>
            </a:r>
          </a:p>
          <a:p>
            <a:pPr lvl="1">
              <a:buFont typeface="Arial" panose="020B0604020202020204" pitchFamily="34" charset="0"/>
              <a:buChar char="•"/>
            </a:pPr>
            <a:endParaRPr lang="en-US" dirty="0">
              <a:solidFill>
                <a:schemeClr val="tx1"/>
              </a:solidFill>
            </a:endParaRPr>
          </a:p>
          <a:p>
            <a:pPr>
              <a:buFont typeface="Arial" panose="020B0604020202020204" pitchFamily="34" charset="0"/>
              <a:buChar char="•"/>
            </a:pPr>
            <a:endParaRPr lang="en-US" dirty="0"/>
          </a:p>
        </p:txBody>
      </p:sp>
      <p:sp>
        <p:nvSpPr>
          <p:cNvPr id="4" name="Title 1">
            <a:extLst>
              <a:ext uri="{FF2B5EF4-FFF2-40B4-BE49-F238E27FC236}">
                <a16:creationId xmlns:a16="http://schemas.microsoft.com/office/drawing/2014/main" id="{3C54295B-E712-4FCC-92E2-64F0BC9A5D79}"/>
              </a:ext>
            </a:extLst>
          </p:cNvPr>
          <p:cNvSpPr txBox="1">
            <a:spLocks/>
          </p:cNvSpPr>
          <p:nvPr/>
        </p:nvSpPr>
        <p:spPr>
          <a:xfrm>
            <a:off x="427810" y="263527"/>
            <a:ext cx="11684677" cy="1450757"/>
          </a:xfrm>
          <a:prstGeom prst="rect">
            <a:avLst/>
          </a:prstGeom>
        </p:spPr>
        <p:txBody>
          <a:bodyPr vert="horz" lIns="91440" tIns="45720" rIns="91440" bIns="45720" rtlCol="0" anchor="b">
            <a:normAutofit/>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sz="4000" b="1" dirty="0">
                <a:solidFill>
                  <a:schemeClr val="accent2"/>
                </a:solidFill>
                <a:latin typeface="Times New Roman" panose="02020603050405020304" pitchFamily="18" charset="0"/>
                <a:cs typeface="Times New Roman" panose="02020603050405020304" pitchFamily="18" charset="0"/>
              </a:rPr>
              <a:t>WORLD HEALTH ORGANIZATION WORLD MENTAL HEALTH SURVEY FINDINGS </a:t>
            </a:r>
          </a:p>
        </p:txBody>
      </p:sp>
      <p:sp>
        <p:nvSpPr>
          <p:cNvPr id="5" name="TextBox 4">
            <a:extLst>
              <a:ext uri="{FF2B5EF4-FFF2-40B4-BE49-F238E27FC236}">
                <a16:creationId xmlns:a16="http://schemas.microsoft.com/office/drawing/2014/main" id="{FCD1EC8C-128F-4EFF-90BA-B2FA90DE34B2}"/>
              </a:ext>
            </a:extLst>
          </p:cNvPr>
          <p:cNvSpPr txBox="1"/>
          <p:nvPr/>
        </p:nvSpPr>
        <p:spPr>
          <a:xfrm>
            <a:off x="10116618" y="6409807"/>
            <a:ext cx="1505540" cy="369332"/>
          </a:xfrm>
          <a:prstGeom prst="rect">
            <a:avLst/>
          </a:prstGeom>
          <a:noFill/>
        </p:spPr>
        <p:txBody>
          <a:bodyPr wrap="none" rtlCol="0">
            <a:spAutoFit/>
          </a:bodyPr>
          <a:lstStyle/>
          <a:p>
            <a:r>
              <a:rPr lang="en-US" b="1" dirty="0">
                <a:solidFill>
                  <a:schemeClr val="bg1"/>
                </a:solidFill>
                <a:latin typeface="Times New Roman" panose="02020603050405020304" pitchFamily="18" charset="0"/>
                <a:cs typeface="Times New Roman" panose="02020603050405020304" pitchFamily="18" charset="0"/>
              </a:rPr>
              <a:t>(WHO, 2008)</a:t>
            </a:r>
          </a:p>
        </p:txBody>
      </p:sp>
    </p:spTree>
    <p:extLst>
      <p:ext uri="{BB962C8B-B14F-4D97-AF65-F5344CB8AC3E}">
        <p14:creationId xmlns:p14="http://schemas.microsoft.com/office/powerpoint/2010/main" val="24149672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4E4490D0-3672-446A-AC12-B4830333BD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3" name="Rectangle 32">
            <a:extLst>
              <a:ext uri="{FF2B5EF4-FFF2-40B4-BE49-F238E27FC236}">
                <a16:creationId xmlns:a16="http://schemas.microsoft.com/office/drawing/2014/main" id="{39CB82C2-DF65-4EC1-8280-F201D50F57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35" name="Straight Connector 34">
            <a:extLst>
              <a:ext uri="{FF2B5EF4-FFF2-40B4-BE49-F238E27FC236}">
                <a16:creationId xmlns:a16="http://schemas.microsoft.com/office/drawing/2014/main" id="{7E1D4427-852B-4B37-8E76-0E9F1810BA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37" name="Rectangle 36">
            <a:extLst>
              <a:ext uri="{FF2B5EF4-FFF2-40B4-BE49-F238E27FC236}">
                <a16:creationId xmlns:a16="http://schemas.microsoft.com/office/drawing/2014/main" id="{5A1B47C8-47A0-4A88-8830-6DEA3B5DE3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p>
        </p:txBody>
      </p:sp>
      <p:pic>
        <p:nvPicPr>
          <p:cNvPr id="4" name="Content Placeholder 3" descr="A screenshot of a computer&#10;&#10;Description automatically generated">
            <a:extLst>
              <a:ext uri="{FF2B5EF4-FFF2-40B4-BE49-F238E27FC236}">
                <a16:creationId xmlns:a16="http://schemas.microsoft.com/office/drawing/2014/main" id="{23F522D3-5467-49A0-BA91-FAC3CBFF339F}"/>
              </a:ext>
            </a:extLst>
          </p:cNvPr>
          <p:cNvPicPr>
            <a:picLocks/>
          </p:cNvPicPr>
          <p:nvPr/>
        </p:nvPicPr>
        <p:blipFill rotWithShape="1">
          <a:blip r:embed="rId3"/>
          <a:srcRect l="41348" t="31483" r="40156" b="43160"/>
          <a:stretch/>
        </p:blipFill>
        <p:spPr bwMode="auto">
          <a:xfrm>
            <a:off x="633999" y="1009239"/>
            <a:ext cx="6275667" cy="4839521"/>
          </a:xfrm>
          <a:prstGeom prst="rect">
            <a:avLst/>
          </a:prstGeom>
          <a:extLst>
            <a:ext uri="{53640926-AAD7-44D8-BBD7-CCE9431645EC}">
              <a14:shadowObscured xmlns:a14="http://schemas.microsoft.com/office/drawing/2010/main"/>
            </a:ext>
          </a:extLst>
        </p:spPr>
      </p:pic>
      <p:sp>
        <p:nvSpPr>
          <p:cNvPr id="39" name="Rectangle 38">
            <a:extLst>
              <a:ext uri="{FF2B5EF4-FFF2-40B4-BE49-F238E27FC236}">
                <a16:creationId xmlns:a16="http://schemas.microsoft.com/office/drawing/2014/main" id="{984BBFDD-E720-4805-A9C8-129FBBF6DD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7613486" y="0"/>
            <a:ext cx="458473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ACECB19B-A390-4324-A5DC-4026BF09CA35}"/>
              </a:ext>
            </a:extLst>
          </p:cNvPr>
          <p:cNvSpPr>
            <a:spLocks noGrp="1"/>
          </p:cNvSpPr>
          <p:nvPr>
            <p:ph type="title"/>
          </p:nvPr>
        </p:nvSpPr>
        <p:spPr>
          <a:xfrm>
            <a:off x="8096885" y="640080"/>
            <a:ext cx="3766064" cy="2926080"/>
          </a:xfrm>
        </p:spPr>
        <p:txBody>
          <a:bodyPr vert="horz" lIns="91440" tIns="45720" rIns="91440" bIns="45720" rtlCol="0" anchor="b">
            <a:normAutofit/>
          </a:bodyPr>
          <a:lstStyle/>
          <a:p>
            <a:r>
              <a:rPr lang="en-US" b="1" dirty="0">
                <a:solidFill>
                  <a:srgbClr val="FFFFFF"/>
                </a:solidFill>
                <a:latin typeface="Times New Roman" panose="02020603050405020304" pitchFamily="18" charset="0"/>
                <a:cs typeface="Times New Roman" panose="02020603050405020304" pitchFamily="18" charset="0"/>
              </a:rPr>
              <a:t>TRAUMA &amp; THE BRAIN</a:t>
            </a:r>
          </a:p>
        </p:txBody>
      </p:sp>
      <p:sp>
        <p:nvSpPr>
          <p:cNvPr id="41" name="Rectangle 40">
            <a:extLst>
              <a:ext uri="{FF2B5EF4-FFF2-40B4-BE49-F238E27FC236}">
                <a16:creationId xmlns:a16="http://schemas.microsoft.com/office/drawing/2014/main" id="{5AC4BE46-4A77-42FE-9D15-065CDB2F84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06"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6297603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2ABB703-2B0E-4C3B-B4A2-F3973548E5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4EE2E8E-D562-43A2-99F6-60FE7BF8317D}"/>
              </a:ext>
            </a:extLst>
          </p:cNvPr>
          <p:cNvSpPr>
            <a:spLocks noGrp="1"/>
          </p:cNvSpPr>
          <p:nvPr>
            <p:ph type="title"/>
          </p:nvPr>
        </p:nvSpPr>
        <p:spPr>
          <a:xfrm>
            <a:off x="6411685" y="634946"/>
            <a:ext cx="5127171" cy="1450757"/>
          </a:xfrm>
        </p:spPr>
        <p:txBody>
          <a:bodyPr>
            <a:normAutofit/>
          </a:bodyPr>
          <a:lstStyle/>
          <a:p>
            <a:r>
              <a:rPr lang="en-US" sz="4400" b="1" dirty="0">
                <a:latin typeface="Times New Roman" panose="02020603050405020304" pitchFamily="18" charset="0"/>
                <a:cs typeface="Times New Roman" panose="02020603050405020304" pitchFamily="18" charset="0"/>
              </a:rPr>
              <a:t>THE EMOTIONAL BRAIN</a:t>
            </a:r>
          </a:p>
        </p:txBody>
      </p:sp>
      <p:pic>
        <p:nvPicPr>
          <p:cNvPr id="4" name="Picture 4">
            <a:extLst>
              <a:ext uri="{FF2B5EF4-FFF2-40B4-BE49-F238E27FC236}">
                <a16:creationId xmlns:a16="http://schemas.microsoft.com/office/drawing/2014/main" id="{F28569FB-255A-4EBF-81A8-A45D0828A5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1052" t="21774" r="55170" b="37100"/>
          <a:stretch>
            <a:fillRect/>
          </a:stretch>
        </p:blipFill>
        <p:spPr>
          <a:xfrm>
            <a:off x="675172" y="645106"/>
            <a:ext cx="5387666" cy="5247747"/>
          </a:xfrm>
          <a:prstGeom prst="rect">
            <a:avLst/>
          </a:prstGeom>
        </p:spPr>
      </p:pic>
      <p:cxnSp>
        <p:nvCxnSpPr>
          <p:cNvPr id="11" name="Straight Connector 10">
            <a:extLst>
              <a:ext uri="{FF2B5EF4-FFF2-40B4-BE49-F238E27FC236}">
                <a16:creationId xmlns:a16="http://schemas.microsoft.com/office/drawing/2014/main" id="{9C21570E-E159-49A6-9891-FA397B7A92D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411684" y="2086188"/>
            <a:ext cx="4748808"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A018C013-4C5A-4F28-B8A3-C9850D505FD0}"/>
              </a:ext>
            </a:extLst>
          </p:cNvPr>
          <p:cNvSpPr>
            <a:spLocks noGrp="1"/>
          </p:cNvSpPr>
          <p:nvPr>
            <p:ph idx="1"/>
          </p:nvPr>
        </p:nvSpPr>
        <p:spPr>
          <a:xfrm>
            <a:off x="6411684" y="2198914"/>
            <a:ext cx="5780316" cy="3670180"/>
          </a:xfrm>
        </p:spPr>
        <p:txBody>
          <a:bodyPr>
            <a:normAutofit/>
          </a:bodyPr>
          <a:lstStyle/>
          <a:p>
            <a:pPr>
              <a:lnSpc>
                <a:spcPct val="150000"/>
              </a:lnSpc>
            </a:pPr>
            <a:r>
              <a:rPr lang="en-US" sz="4000" dirty="0">
                <a:latin typeface="Times New Roman" panose="02020603050405020304" pitchFamily="18" charset="0"/>
                <a:cs typeface="Times New Roman" panose="02020603050405020304" pitchFamily="18" charset="0"/>
              </a:rPr>
              <a:t>Important brain structures: </a:t>
            </a:r>
          </a:p>
          <a:p>
            <a:pPr lvl="1">
              <a:lnSpc>
                <a:spcPct val="150000"/>
              </a:lnSpc>
              <a:buFont typeface="Arial" panose="020B0604020202020204" pitchFamily="34" charset="0"/>
              <a:buChar char="•"/>
            </a:pPr>
            <a:r>
              <a:rPr lang="en-US" sz="3600" dirty="0">
                <a:latin typeface="Times New Roman" panose="02020603050405020304" pitchFamily="18" charset="0"/>
                <a:cs typeface="Times New Roman" panose="02020603050405020304" pitchFamily="18" charset="0"/>
              </a:rPr>
              <a:t>The Amygdala </a:t>
            </a:r>
          </a:p>
          <a:p>
            <a:pPr lvl="1">
              <a:lnSpc>
                <a:spcPct val="150000"/>
              </a:lnSpc>
              <a:buFont typeface="Arial" panose="020B0604020202020204" pitchFamily="34" charset="0"/>
              <a:buChar char="•"/>
            </a:pPr>
            <a:r>
              <a:rPr lang="en-US" sz="3600" dirty="0">
                <a:latin typeface="Times New Roman" panose="02020603050405020304" pitchFamily="18" charset="0"/>
                <a:cs typeface="Times New Roman" panose="02020603050405020304" pitchFamily="18" charset="0"/>
              </a:rPr>
              <a:t>Prefrontal Cortex</a:t>
            </a:r>
          </a:p>
        </p:txBody>
      </p:sp>
      <p:sp>
        <p:nvSpPr>
          <p:cNvPr id="13" name="Rectangle 12">
            <a:extLst>
              <a:ext uri="{FF2B5EF4-FFF2-40B4-BE49-F238E27FC236}">
                <a16:creationId xmlns:a16="http://schemas.microsoft.com/office/drawing/2014/main" id="{E95DA498-D9A2-4DA9-B9DA-B3776E08CF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a:extLst>
              <a:ext uri="{FF2B5EF4-FFF2-40B4-BE49-F238E27FC236}">
                <a16:creationId xmlns:a16="http://schemas.microsoft.com/office/drawing/2014/main" id="{82A73093-4B9D-420D-B17E-52293703A1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8157056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9E80720-23E6-4B89-B77E-04A7689F1B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1D3CA1-3EB6-41F3-A419-8424B56BE6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7" y="4953000"/>
            <a:ext cx="12188952"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33D50FC1-E52A-415A-B2B8-30A25A10CD0B}"/>
              </a:ext>
            </a:extLst>
          </p:cNvPr>
          <p:cNvSpPr>
            <a:spLocks noGrp="1"/>
          </p:cNvSpPr>
          <p:nvPr>
            <p:ph type="title"/>
          </p:nvPr>
        </p:nvSpPr>
        <p:spPr>
          <a:xfrm>
            <a:off x="405491" y="5351446"/>
            <a:ext cx="11125200" cy="1108107"/>
          </a:xfrm>
        </p:spPr>
        <p:txBody>
          <a:bodyPr>
            <a:normAutofit fontScale="90000"/>
          </a:bodyPr>
          <a:lstStyle/>
          <a:p>
            <a:pPr algn="ctr"/>
            <a:r>
              <a:rPr lang="en-US" b="1" dirty="0">
                <a:solidFill>
                  <a:srgbClr val="FFFFFF"/>
                </a:solidFill>
                <a:latin typeface="Times New Roman" panose="02020603050405020304" pitchFamily="18" charset="0"/>
                <a:cs typeface="Times New Roman" panose="02020603050405020304" pitchFamily="18" charset="0"/>
              </a:rPr>
              <a:t>TRAUMA AND TRAUMA INFORMED CARE</a:t>
            </a:r>
          </a:p>
        </p:txBody>
      </p:sp>
      <p:sp>
        <p:nvSpPr>
          <p:cNvPr id="14" name="Rectangle 13">
            <a:extLst>
              <a:ext uri="{FF2B5EF4-FFF2-40B4-BE49-F238E27FC236}">
                <a16:creationId xmlns:a16="http://schemas.microsoft.com/office/drawing/2014/main" id="{4D87F7B2-AA36-4B58-BC2C-1BBA135E8B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4906176"/>
            <a:ext cx="12188952"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5" name="Content Placeholder 2">
            <a:extLst>
              <a:ext uri="{FF2B5EF4-FFF2-40B4-BE49-F238E27FC236}">
                <a16:creationId xmlns:a16="http://schemas.microsoft.com/office/drawing/2014/main" id="{3D4442AC-FB86-4D90-90CD-9FF789590751}"/>
              </a:ext>
            </a:extLst>
          </p:cNvPr>
          <p:cNvGraphicFramePr>
            <a:graphicFrameLocks noGrp="1"/>
          </p:cNvGraphicFramePr>
          <p:nvPr>
            <p:ph idx="1"/>
            <p:extLst>
              <p:ext uri="{D42A27DB-BD31-4B8C-83A1-F6EECF244321}">
                <p14:modId xmlns:p14="http://schemas.microsoft.com/office/powerpoint/2010/main" val="98513361"/>
              </p:ext>
            </p:extLst>
          </p:nvPr>
        </p:nvGraphicFramePr>
        <p:xfrm>
          <a:off x="643466" y="643467"/>
          <a:ext cx="10900477" cy="361924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865538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DAEAB2-6417-4170-B862-79E48042AEED}"/>
              </a:ext>
            </a:extLst>
          </p:cNvPr>
          <p:cNvSpPr>
            <a:spLocks noGrp="1"/>
          </p:cNvSpPr>
          <p:nvPr>
            <p:ph type="title"/>
          </p:nvPr>
        </p:nvSpPr>
        <p:spPr/>
        <p:txBody>
          <a:bodyPr/>
          <a:lstStyle/>
          <a:p>
            <a:pPr algn="ctr"/>
            <a:r>
              <a:rPr lang="en-US" b="1" dirty="0">
                <a:solidFill>
                  <a:schemeClr val="accent2"/>
                </a:solidFill>
                <a:latin typeface="Times New Roman" panose="02020603050405020304" pitchFamily="18" charset="0"/>
                <a:cs typeface="Times New Roman" panose="02020603050405020304" pitchFamily="18" charset="0"/>
              </a:rPr>
              <a:t>THE BRAIN’S REPOSNSE TO TRAUMA </a:t>
            </a:r>
          </a:p>
        </p:txBody>
      </p:sp>
      <p:graphicFrame>
        <p:nvGraphicFramePr>
          <p:cNvPr id="4" name="Content Placeholder 3">
            <a:extLst>
              <a:ext uri="{FF2B5EF4-FFF2-40B4-BE49-F238E27FC236}">
                <a16:creationId xmlns:a16="http://schemas.microsoft.com/office/drawing/2014/main" id="{7601CA0C-98B3-4C22-99EA-9C9329C95AD5}"/>
              </a:ext>
            </a:extLst>
          </p:cNvPr>
          <p:cNvGraphicFramePr>
            <a:graphicFrameLocks noGrp="1"/>
          </p:cNvGraphicFramePr>
          <p:nvPr>
            <p:ph idx="1"/>
            <p:extLst>
              <p:ext uri="{D42A27DB-BD31-4B8C-83A1-F6EECF244321}">
                <p14:modId xmlns:p14="http://schemas.microsoft.com/office/powerpoint/2010/main" val="835135280"/>
              </p:ext>
            </p:extLst>
          </p:nvPr>
        </p:nvGraphicFramePr>
        <p:xfrm>
          <a:off x="1096963" y="1846263"/>
          <a:ext cx="10058400" cy="40227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261184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8423D2-5AC9-483B-9B8B-08A34DBD0F2D}"/>
              </a:ext>
            </a:extLst>
          </p:cNvPr>
          <p:cNvSpPr>
            <a:spLocks noGrp="1"/>
          </p:cNvSpPr>
          <p:nvPr>
            <p:ph type="title"/>
          </p:nvPr>
        </p:nvSpPr>
        <p:spPr/>
        <p:txBody>
          <a:bodyPr/>
          <a:lstStyle/>
          <a:p>
            <a:pPr algn="ctr"/>
            <a:r>
              <a:rPr lang="en-US" b="1">
                <a:solidFill>
                  <a:schemeClr val="accent2"/>
                </a:solidFill>
                <a:latin typeface="Times New Roman" panose="02020603050405020304" pitchFamily="18" charset="0"/>
                <a:cs typeface="Times New Roman" panose="02020603050405020304" pitchFamily="18" charset="0"/>
              </a:rPr>
              <a:t>TRAUMA REACTIONS </a:t>
            </a:r>
            <a:endParaRPr lang="en-US" b="1" dirty="0">
              <a:solidFill>
                <a:schemeClr val="accent2"/>
              </a:solidFill>
              <a:latin typeface="Times New Roman" panose="02020603050405020304" pitchFamily="18" charset="0"/>
              <a:cs typeface="Times New Roman" panose="02020603050405020304" pitchFamily="18" charset="0"/>
            </a:endParaRPr>
          </a:p>
        </p:txBody>
      </p:sp>
      <p:pic>
        <p:nvPicPr>
          <p:cNvPr id="1026" name="Picture 2" descr="Image result for fight flight or freeze&quot;">
            <a:extLst>
              <a:ext uri="{FF2B5EF4-FFF2-40B4-BE49-F238E27FC236}">
                <a16:creationId xmlns:a16="http://schemas.microsoft.com/office/drawing/2014/main" id="{7A8B14BB-4C62-4F14-8F05-6B12AA89349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0933" y="1954695"/>
            <a:ext cx="7279170" cy="37569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21355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5ED877-87D2-418D-BC21-EBDB2D9CEA1C}"/>
              </a:ext>
            </a:extLst>
          </p:cNvPr>
          <p:cNvSpPr>
            <a:spLocks noGrp="1"/>
          </p:cNvSpPr>
          <p:nvPr>
            <p:ph type="title"/>
          </p:nvPr>
        </p:nvSpPr>
        <p:spPr/>
        <p:txBody>
          <a:bodyPr/>
          <a:lstStyle/>
          <a:p>
            <a:pPr algn="ctr"/>
            <a:r>
              <a:rPr lang="en-US" b="1" dirty="0">
                <a:solidFill>
                  <a:schemeClr val="accent2"/>
                </a:solidFill>
                <a:latin typeface="Times New Roman" panose="02020603050405020304" pitchFamily="18" charset="0"/>
                <a:cs typeface="Times New Roman" panose="02020603050405020304" pitchFamily="18" charset="0"/>
              </a:rPr>
              <a:t>TRAUMA &amp; ADDICTIONS</a:t>
            </a:r>
          </a:p>
        </p:txBody>
      </p:sp>
      <p:sp>
        <p:nvSpPr>
          <p:cNvPr id="3" name="Content Placeholder 2">
            <a:extLst>
              <a:ext uri="{FF2B5EF4-FFF2-40B4-BE49-F238E27FC236}">
                <a16:creationId xmlns:a16="http://schemas.microsoft.com/office/drawing/2014/main" id="{C93013FA-A98F-4875-88FF-8666EED1344A}"/>
              </a:ext>
            </a:extLst>
          </p:cNvPr>
          <p:cNvSpPr>
            <a:spLocks noGrp="1"/>
          </p:cNvSpPr>
          <p:nvPr>
            <p:ph idx="1"/>
          </p:nvPr>
        </p:nvSpPr>
        <p:spPr/>
        <p:txBody>
          <a:bodyPr>
            <a:normAutofit lnSpcReduction="10000"/>
          </a:bodyPr>
          <a:lstStyle/>
          <a:p>
            <a:r>
              <a:rPr lang="en-US" sz="3200" dirty="0">
                <a:latin typeface="Times New Roman" panose="02020603050405020304" pitchFamily="18" charset="0"/>
                <a:cs typeface="Times New Roman" panose="02020603050405020304" pitchFamily="18" charset="0"/>
              </a:rPr>
              <a:t>Adolescents with as history of early trauma are more likely to be addicted to substances, and display the following: </a:t>
            </a:r>
          </a:p>
          <a:p>
            <a:pPr lvl="1">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Engage in risk-taking behaviors</a:t>
            </a:r>
          </a:p>
          <a:p>
            <a:pPr lvl="1">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Be more impulsive </a:t>
            </a:r>
          </a:p>
          <a:p>
            <a:pPr lvl="1">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Have boundary issues</a:t>
            </a:r>
          </a:p>
          <a:p>
            <a:pPr lvl="1">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Distrust others </a:t>
            </a:r>
          </a:p>
          <a:p>
            <a:pPr lvl="1">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Low self-esteem</a:t>
            </a:r>
          </a:p>
          <a:p>
            <a:pPr lvl="1">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Difficulty relating to others </a:t>
            </a:r>
          </a:p>
          <a:p>
            <a:pPr lvl="1">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Display irritability/hostility </a:t>
            </a:r>
          </a:p>
          <a:p>
            <a:pPr>
              <a:buFont typeface="Arial" panose="020B0604020202020204" pitchFamily="34" charset="0"/>
              <a:buChar char="•"/>
            </a:pPr>
            <a:endParaRPr lang="en-US" dirty="0"/>
          </a:p>
          <a:p>
            <a:endParaRPr lang="en-US" dirty="0"/>
          </a:p>
        </p:txBody>
      </p:sp>
    </p:spTree>
    <p:extLst>
      <p:ext uri="{BB962C8B-B14F-4D97-AF65-F5344CB8AC3E}">
        <p14:creationId xmlns:p14="http://schemas.microsoft.com/office/powerpoint/2010/main" val="37441567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540EBB-30D3-4DCF-9C16-1D4B1A3E404C}"/>
              </a:ext>
            </a:extLst>
          </p:cNvPr>
          <p:cNvSpPr>
            <a:spLocks noGrp="1"/>
          </p:cNvSpPr>
          <p:nvPr>
            <p:ph type="title"/>
          </p:nvPr>
        </p:nvSpPr>
        <p:spPr>
          <a:xfrm>
            <a:off x="367084" y="286605"/>
            <a:ext cx="11705646" cy="1171136"/>
          </a:xfrm>
        </p:spPr>
        <p:txBody>
          <a:bodyPr/>
          <a:lstStyle/>
          <a:p>
            <a:pPr algn="ctr"/>
            <a:r>
              <a:rPr lang="en-US" b="1" dirty="0">
                <a:solidFill>
                  <a:schemeClr val="accent2"/>
                </a:solidFill>
                <a:latin typeface="Times New Roman" panose="02020603050405020304" pitchFamily="18" charset="0"/>
                <a:cs typeface="Times New Roman" panose="02020603050405020304" pitchFamily="18" charset="0"/>
              </a:rPr>
              <a:t>STRESS DISORDERS</a:t>
            </a:r>
          </a:p>
        </p:txBody>
      </p:sp>
      <p:sp>
        <p:nvSpPr>
          <p:cNvPr id="3" name="Content Placeholder 2">
            <a:extLst>
              <a:ext uri="{FF2B5EF4-FFF2-40B4-BE49-F238E27FC236}">
                <a16:creationId xmlns:a16="http://schemas.microsoft.com/office/drawing/2014/main" id="{E3854A80-0E82-4178-836B-4F3CC79FD1D5}"/>
              </a:ext>
            </a:extLst>
          </p:cNvPr>
          <p:cNvSpPr>
            <a:spLocks noGrp="1"/>
          </p:cNvSpPr>
          <p:nvPr>
            <p:ph idx="1"/>
          </p:nvPr>
        </p:nvSpPr>
        <p:spPr>
          <a:xfrm>
            <a:off x="1097279" y="1845734"/>
            <a:ext cx="10591495" cy="4023360"/>
          </a:xfrm>
        </p:spPr>
        <p:txBody>
          <a:bodyPr>
            <a:normAutofit/>
          </a:bodyPr>
          <a:lstStyle/>
          <a:p>
            <a:pPr>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Stress disorders are a cluster of diagnoses that differentiate different types of reactions individuals can experience resulting from trauma. </a:t>
            </a:r>
          </a:p>
          <a:p>
            <a:pPr>
              <a:buFont typeface="Arial" panose="020B0604020202020204" pitchFamily="34" charset="0"/>
              <a:buChar char="•"/>
            </a:pPr>
            <a:endParaRPr lang="en-US" sz="2800"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International Classification of Diseases (ICD) Definitions</a:t>
            </a:r>
          </a:p>
          <a:p>
            <a:pPr lvl="1">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Adjustment Disorder </a:t>
            </a:r>
          </a:p>
          <a:p>
            <a:pPr lvl="1">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Post-Traumatic Stress Disorder</a:t>
            </a:r>
          </a:p>
          <a:p>
            <a:pPr lvl="1">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Complex Post-Traumatic Stress Disorder </a:t>
            </a:r>
          </a:p>
        </p:txBody>
      </p:sp>
      <p:sp>
        <p:nvSpPr>
          <p:cNvPr id="4" name="TextBox 3">
            <a:extLst>
              <a:ext uri="{FF2B5EF4-FFF2-40B4-BE49-F238E27FC236}">
                <a16:creationId xmlns:a16="http://schemas.microsoft.com/office/drawing/2014/main" id="{4EB2787B-DB93-4337-AB04-445A31299BAD}"/>
              </a:ext>
            </a:extLst>
          </p:cNvPr>
          <p:cNvSpPr txBox="1"/>
          <p:nvPr/>
        </p:nvSpPr>
        <p:spPr>
          <a:xfrm>
            <a:off x="10349947" y="6386729"/>
            <a:ext cx="1338828" cy="369332"/>
          </a:xfrm>
          <a:prstGeom prst="rect">
            <a:avLst/>
          </a:prstGeom>
          <a:noFill/>
        </p:spPr>
        <p:txBody>
          <a:bodyPr wrap="none" rtlCol="0">
            <a:spAutoFit/>
          </a:bodyPr>
          <a:lstStyle/>
          <a:p>
            <a:r>
              <a:rPr lang="en-US" b="1" dirty="0">
                <a:solidFill>
                  <a:schemeClr val="bg1"/>
                </a:solidFill>
                <a:latin typeface="Times New Roman" panose="02020603050405020304" pitchFamily="18" charset="0"/>
                <a:cs typeface="Times New Roman" panose="02020603050405020304" pitchFamily="18" charset="0"/>
              </a:rPr>
              <a:t>(ICD, 2020)</a:t>
            </a:r>
          </a:p>
        </p:txBody>
      </p:sp>
    </p:spTree>
    <p:extLst>
      <p:ext uri="{BB962C8B-B14F-4D97-AF65-F5344CB8AC3E}">
        <p14:creationId xmlns:p14="http://schemas.microsoft.com/office/powerpoint/2010/main" val="8894421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6" name="Rectangle 70">
            <a:extLst>
              <a:ext uri="{FF2B5EF4-FFF2-40B4-BE49-F238E27FC236}">
                <a16:creationId xmlns:a16="http://schemas.microsoft.com/office/drawing/2014/main" id="{25C8D2C1-DA83-420D-9635-D52CE066B5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197" name="Rectangle 72">
            <a:extLst>
              <a:ext uri="{FF2B5EF4-FFF2-40B4-BE49-F238E27FC236}">
                <a16:creationId xmlns:a16="http://schemas.microsoft.com/office/drawing/2014/main" id="{434F74C9-6A0B-409E-AD1C-45B58BE91B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8198" name="Straight Connector 74">
            <a:extLst>
              <a:ext uri="{FF2B5EF4-FFF2-40B4-BE49-F238E27FC236}">
                <a16:creationId xmlns:a16="http://schemas.microsoft.com/office/drawing/2014/main" id="{F5486A9D-1265-4B57-91E6-68E666B978B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8199" name="Rectangle 76">
            <a:extLst>
              <a:ext uri="{FF2B5EF4-FFF2-40B4-BE49-F238E27FC236}">
                <a16:creationId xmlns:a16="http://schemas.microsoft.com/office/drawing/2014/main" id="{F452A527-3631-41ED-858D-3777A7D149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8A0053B-80F0-42CE-8CF0-DEFBAAC0BC08}"/>
              </a:ext>
            </a:extLst>
          </p:cNvPr>
          <p:cNvSpPr>
            <a:spLocks noGrp="1"/>
          </p:cNvSpPr>
          <p:nvPr>
            <p:ph type="title"/>
          </p:nvPr>
        </p:nvSpPr>
        <p:spPr>
          <a:xfrm>
            <a:off x="6730000" y="639097"/>
            <a:ext cx="4813072" cy="3686015"/>
          </a:xfrm>
        </p:spPr>
        <p:txBody>
          <a:bodyPr vert="horz" lIns="91440" tIns="45720" rIns="91440" bIns="45720" rtlCol="0" anchor="b">
            <a:normAutofit/>
          </a:bodyPr>
          <a:lstStyle/>
          <a:p>
            <a:r>
              <a:rPr lang="en-US" sz="6800" b="1">
                <a:solidFill>
                  <a:schemeClr val="tx1">
                    <a:lumMod val="85000"/>
                    <a:lumOff val="15000"/>
                  </a:schemeClr>
                </a:solidFill>
              </a:rPr>
              <a:t>ADJUSTMENT DISORDER</a:t>
            </a:r>
          </a:p>
        </p:txBody>
      </p:sp>
      <p:pic>
        <p:nvPicPr>
          <p:cNvPr id="8194" name="Picture 2" descr="Image result for adjustment disorder&quot;">
            <a:extLst>
              <a:ext uri="{FF2B5EF4-FFF2-40B4-BE49-F238E27FC236}">
                <a16:creationId xmlns:a16="http://schemas.microsoft.com/office/drawing/2014/main" id="{19F1E32B-EDEB-48C8-A85C-EF7F2D70F19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5167" b="-2"/>
          <a:stretch/>
        </p:blipFill>
        <p:spPr bwMode="auto">
          <a:xfrm>
            <a:off x="633999" y="640081"/>
            <a:ext cx="5462001" cy="5054156"/>
          </a:xfrm>
          <a:prstGeom prst="rect">
            <a:avLst/>
          </a:prstGeom>
          <a:noFill/>
          <a:extLst>
            <a:ext uri="{909E8E84-426E-40DD-AFC4-6F175D3DCCD1}">
              <a14:hiddenFill xmlns:a14="http://schemas.microsoft.com/office/drawing/2010/main">
                <a:solidFill>
                  <a:srgbClr val="FFFFFF"/>
                </a:solidFill>
              </a14:hiddenFill>
            </a:ext>
          </a:extLst>
        </p:spPr>
      </p:pic>
      <p:cxnSp>
        <p:nvCxnSpPr>
          <p:cNvPr id="79" name="Straight Connector 78">
            <a:extLst>
              <a:ext uri="{FF2B5EF4-FFF2-40B4-BE49-F238E27FC236}">
                <a16:creationId xmlns:a16="http://schemas.microsoft.com/office/drawing/2014/main" id="{D28A9C89-B313-458F-9C85-515930A51A9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805053" y="4343400"/>
            <a:ext cx="438912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81" name="Rectangle 80">
            <a:extLst>
              <a:ext uri="{FF2B5EF4-FFF2-40B4-BE49-F238E27FC236}">
                <a16:creationId xmlns:a16="http://schemas.microsoft.com/office/drawing/2014/main" id="{F85B92BC-678C-4E14-97E6-3227DEF863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3" name="Rectangle 82">
            <a:extLst>
              <a:ext uri="{FF2B5EF4-FFF2-40B4-BE49-F238E27FC236}">
                <a16:creationId xmlns:a16="http://schemas.microsoft.com/office/drawing/2014/main" id="{D2644120-A6B9-4D5C-8A60-E2F4CC220E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Content Placeholder 4">
            <a:extLst>
              <a:ext uri="{FF2B5EF4-FFF2-40B4-BE49-F238E27FC236}">
                <a16:creationId xmlns:a16="http://schemas.microsoft.com/office/drawing/2014/main" id="{3424F2D6-E974-42E9-9691-B08B530C47DA}"/>
              </a:ext>
            </a:extLst>
          </p:cNvPr>
          <p:cNvSpPr>
            <a:spLocks noGrp="1"/>
          </p:cNvSpPr>
          <p:nvPr>
            <p:ph idx="1"/>
          </p:nvPr>
        </p:nvSpPr>
        <p:spPr/>
        <p:txBody>
          <a:bodyPr/>
          <a:lstStyle/>
          <a:p>
            <a:endParaRPr lang="en-US"/>
          </a:p>
        </p:txBody>
      </p:sp>
      <p:sp>
        <p:nvSpPr>
          <p:cNvPr id="15" name="TextBox 14">
            <a:extLst>
              <a:ext uri="{FF2B5EF4-FFF2-40B4-BE49-F238E27FC236}">
                <a16:creationId xmlns:a16="http://schemas.microsoft.com/office/drawing/2014/main" id="{DEE66818-7A89-406A-AD9F-F4FC59C64665}"/>
              </a:ext>
            </a:extLst>
          </p:cNvPr>
          <p:cNvSpPr txBox="1"/>
          <p:nvPr/>
        </p:nvSpPr>
        <p:spPr>
          <a:xfrm>
            <a:off x="10349947" y="6386729"/>
            <a:ext cx="1338828" cy="369332"/>
          </a:xfrm>
          <a:prstGeom prst="rect">
            <a:avLst/>
          </a:prstGeom>
          <a:noFill/>
        </p:spPr>
        <p:txBody>
          <a:bodyPr wrap="none" rtlCol="0">
            <a:spAutoFit/>
          </a:bodyPr>
          <a:lstStyle/>
          <a:p>
            <a:r>
              <a:rPr lang="en-US" b="1" dirty="0">
                <a:solidFill>
                  <a:schemeClr val="bg1"/>
                </a:solidFill>
                <a:latin typeface="Times New Roman" panose="02020603050405020304" pitchFamily="18" charset="0"/>
                <a:cs typeface="Times New Roman" panose="02020603050405020304" pitchFamily="18" charset="0"/>
              </a:rPr>
              <a:t>(ICD, 2020)</a:t>
            </a:r>
          </a:p>
        </p:txBody>
      </p:sp>
    </p:spTree>
    <p:extLst>
      <p:ext uri="{BB962C8B-B14F-4D97-AF65-F5344CB8AC3E}">
        <p14:creationId xmlns:p14="http://schemas.microsoft.com/office/powerpoint/2010/main" val="30869207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29" name="Rectangle 75">
            <a:extLst>
              <a:ext uri="{FF2B5EF4-FFF2-40B4-BE49-F238E27FC236}">
                <a16:creationId xmlns:a16="http://schemas.microsoft.com/office/drawing/2014/main" id="{10162E77-11AD-44A7-84EC-40C59EEFBD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64B99EB-BA1E-4D95-8298-E3A3BC8548C7}"/>
              </a:ext>
            </a:extLst>
          </p:cNvPr>
          <p:cNvSpPr>
            <a:spLocks noGrp="1"/>
          </p:cNvSpPr>
          <p:nvPr>
            <p:ph type="title"/>
          </p:nvPr>
        </p:nvSpPr>
        <p:spPr>
          <a:xfrm>
            <a:off x="7637747" y="445027"/>
            <a:ext cx="4133732" cy="1450757"/>
          </a:xfrm>
        </p:spPr>
        <p:txBody>
          <a:bodyPr>
            <a:normAutofit fontScale="90000"/>
          </a:bodyPr>
          <a:lstStyle/>
          <a:p>
            <a:pPr algn="ctr"/>
            <a:r>
              <a:rPr lang="en-US" sz="3700" b="1" dirty="0">
                <a:solidFill>
                  <a:schemeClr val="accent2"/>
                </a:solidFill>
                <a:latin typeface="Times New Roman" panose="02020603050405020304" pitchFamily="18" charset="0"/>
                <a:cs typeface="Times New Roman" panose="02020603050405020304" pitchFamily="18" charset="0"/>
              </a:rPr>
              <a:t>POST-TRAUMATIC STRESS DISORDER (PTSD)</a:t>
            </a:r>
          </a:p>
        </p:txBody>
      </p:sp>
      <p:pic>
        <p:nvPicPr>
          <p:cNvPr id="4" name="Picture 4" descr="Image result for ptsd&quot;">
            <a:extLst>
              <a:ext uri="{FF2B5EF4-FFF2-40B4-BE49-F238E27FC236}">
                <a16:creationId xmlns:a16="http://schemas.microsoft.com/office/drawing/2014/main" id="{D78C1266-524D-42AE-AC1B-709578E6DD0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833" r="3580" b="2"/>
          <a:stretch/>
        </p:blipFill>
        <p:spPr bwMode="auto">
          <a:xfrm>
            <a:off x="607495" y="673565"/>
            <a:ext cx="6146114" cy="4727046"/>
          </a:xfrm>
          <a:prstGeom prst="rect">
            <a:avLst/>
          </a:prstGeom>
          <a:noFill/>
          <a:extLst>
            <a:ext uri="{909E8E84-426E-40DD-AFC4-6F175D3DCCD1}">
              <a14:hiddenFill xmlns:a14="http://schemas.microsoft.com/office/drawing/2010/main">
                <a:solidFill>
                  <a:srgbClr val="FFFFFF"/>
                </a:solidFill>
              </a14:hiddenFill>
            </a:ext>
          </a:extLst>
        </p:spPr>
      </p:pic>
      <p:cxnSp>
        <p:nvCxnSpPr>
          <p:cNvPr id="5130" name="Straight Connector 77">
            <a:extLst>
              <a:ext uri="{FF2B5EF4-FFF2-40B4-BE49-F238E27FC236}">
                <a16:creationId xmlns:a16="http://schemas.microsoft.com/office/drawing/2014/main" id="{5AB158E9-1B40-4CD6-95F0-95CA11DF7B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92143" y="2085703"/>
            <a:ext cx="3566160"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5131" name="Content Placeholder 2">
            <a:extLst>
              <a:ext uri="{FF2B5EF4-FFF2-40B4-BE49-F238E27FC236}">
                <a16:creationId xmlns:a16="http://schemas.microsoft.com/office/drawing/2014/main" id="{D6B14F3E-9CD4-4842-A3A8-E659412F9182}"/>
              </a:ext>
            </a:extLst>
          </p:cNvPr>
          <p:cNvSpPr>
            <a:spLocks noGrp="1"/>
          </p:cNvSpPr>
          <p:nvPr>
            <p:ph idx="1"/>
          </p:nvPr>
        </p:nvSpPr>
        <p:spPr>
          <a:xfrm>
            <a:off x="7859484" y="2198913"/>
            <a:ext cx="4133731" cy="3755565"/>
          </a:xfrm>
        </p:spPr>
        <p:txBody>
          <a:bodyPr>
            <a:normAutofit/>
          </a:bodyPr>
          <a:lstStyle/>
          <a:p>
            <a:pPr>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Re-experiencing </a:t>
            </a:r>
          </a:p>
          <a:p>
            <a:pPr>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Avoidance </a:t>
            </a:r>
          </a:p>
          <a:p>
            <a:pPr>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Hypervigilance </a:t>
            </a:r>
          </a:p>
          <a:p>
            <a:pPr>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Impairment in major life aspect</a:t>
            </a:r>
          </a:p>
          <a:p>
            <a:endParaRPr lang="en-US" dirty="0"/>
          </a:p>
        </p:txBody>
      </p:sp>
      <p:sp>
        <p:nvSpPr>
          <p:cNvPr id="5132" name="Rectangle 79">
            <a:extLst>
              <a:ext uri="{FF2B5EF4-FFF2-40B4-BE49-F238E27FC236}">
                <a16:creationId xmlns:a16="http://schemas.microsoft.com/office/drawing/2014/main" id="{6329CBCE-21AE-419D-AC1F-8ACF510A66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133" name="Rectangle 81">
            <a:extLst>
              <a:ext uri="{FF2B5EF4-FFF2-40B4-BE49-F238E27FC236}">
                <a16:creationId xmlns:a16="http://schemas.microsoft.com/office/drawing/2014/main" id="{FF2DA012-1414-493D-888F-5D99D0BDA3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9" name="TextBox 28">
            <a:extLst>
              <a:ext uri="{FF2B5EF4-FFF2-40B4-BE49-F238E27FC236}">
                <a16:creationId xmlns:a16="http://schemas.microsoft.com/office/drawing/2014/main" id="{29E40F3A-1CCA-499B-AB31-DFA97B68D5C7}"/>
              </a:ext>
            </a:extLst>
          </p:cNvPr>
          <p:cNvSpPr txBox="1"/>
          <p:nvPr/>
        </p:nvSpPr>
        <p:spPr>
          <a:xfrm>
            <a:off x="10349947" y="6386729"/>
            <a:ext cx="1338828" cy="369332"/>
          </a:xfrm>
          <a:prstGeom prst="rect">
            <a:avLst/>
          </a:prstGeom>
          <a:noFill/>
        </p:spPr>
        <p:txBody>
          <a:bodyPr wrap="none" rtlCol="0">
            <a:spAutoFit/>
          </a:bodyPr>
          <a:lstStyle/>
          <a:p>
            <a:r>
              <a:rPr lang="en-US" b="1" dirty="0">
                <a:solidFill>
                  <a:schemeClr val="bg1"/>
                </a:solidFill>
                <a:latin typeface="Times New Roman" panose="02020603050405020304" pitchFamily="18" charset="0"/>
                <a:cs typeface="Times New Roman" panose="02020603050405020304" pitchFamily="18" charset="0"/>
              </a:rPr>
              <a:t>(ICD, 2020)</a:t>
            </a:r>
          </a:p>
        </p:txBody>
      </p:sp>
    </p:spTree>
    <p:extLst>
      <p:ext uri="{BB962C8B-B14F-4D97-AF65-F5344CB8AC3E}">
        <p14:creationId xmlns:p14="http://schemas.microsoft.com/office/powerpoint/2010/main" val="10443264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5" name="Rectangle 94">
            <a:extLst>
              <a:ext uri="{FF2B5EF4-FFF2-40B4-BE49-F238E27FC236}">
                <a16:creationId xmlns:a16="http://schemas.microsoft.com/office/drawing/2014/main" id="{52ABB703-2B0E-4C3B-B4A2-F3973548E5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2F70680-97DB-469D-B9C6-9E069E57D635}"/>
              </a:ext>
            </a:extLst>
          </p:cNvPr>
          <p:cNvSpPr>
            <a:spLocks noGrp="1"/>
          </p:cNvSpPr>
          <p:nvPr>
            <p:ph type="title"/>
          </p:nvPr>
        </p:nvSpPr>
        <p:spPr>
          <a:xfrm>
            <a:off x="6411684" y="568947"/>
            <a:ext cx="5127171" cy="1450757"/>
          </a:xfrm>
        </p:spPr>
        <p:txBody>
          <a:bodyPr vert="horz" lIns="91440" tIns="45720" rIns="91440" bIns="45720" rtlCol="0">
            <a:normAutofit/>
          </a:bodyPr>
          <a:lstStyle/>
          <a:p>
            <a:pPr algn="ctr"/>
            <a:r>
              <a:rPr lang="en-US" sz="3400" b="1" dirty="0">
                <a:solidFill>
                  <a:schemeClr val="accent2"/>
                </a:solidFill>
                <a:latin typeface="Times New Roman" panose="02020603050405020304" pitchFamily="18" charset="0"/>
                <a:cs typeface="Times New Roman" panose="02020603050405020304" pitchFamily="18" charset="0"/>
              </a:rPr>
              <a:t>COMPLEX POST TRAUMATIC STRESS DISORDER (CPTSD)</a:t>
            </a:r>
          </a:p>
        </p:txBody>
      </p:sp>
      <p:pic>
        <p:nvPicPr>
          <p:cNvPr id="17" name="Content Placeholder 16">
            <a:extLst>
              <a:ext uri="{FF2B5EF4-FFF2-40B4-BE49-F238E27FC236}">
                <a16:creationId xmlns:a16="http://schemas.microsoft.com/office/drawing/2014/main" id="{1CDEF68E-810F-4BEB-8D62-B950C5E8C59A}"/>
              </a:ext>
            </a:extLst>
          </p:cNvPr>
          <p:cNvPicPr>
            <a:picLocks/>
          </p:cNvPicPr>
          <p:nvPr/>
        </p:nvPicPr>
        <p:blipFill rotWithShape="1">
          <a:blip r:embed="rId3"/>
          <a:srcRect l="15988" t="12378" r="42224" b="28126"/>
          <a:stretch/>
        </p:blipFill>
        <p:spPr bwMode="auto">
          <a:xfrm>
            <a:off x="-120396" y="125786"/>
            <a:ext cx="6652477" cy="6082744"/>
          </a:xfrm>
          <a:prstGeom prst="rect">
            <a:avLst/>
          </a:prstGeom>
          <a:extLst>
            <a:ext uri="{53640926-AAD7-44D8-BBD7-CCE9431645EC}">
              <a14:shadowObscured xmlns:a14="http://schemas.microsoft.com/office/drawing/2010/main"/>
            </a:ext>
          </a:extLst>
        </p:spPr>
      </p:pic>
      <p:cxnSp>
        <p:nvCxnSpPr>
          <p:cNvPr id="97" name="Straight Connector 96">
            <a:extLst>
              <a:ext uri="{FF2B5EF4-FFF2-40B4-BE49-F238E27FC236}">
                <a16:creationId xmlns:a16="http://schemas.microsoft.com/office/drawing/2014/main" id="{9C21570E-E159-49A6-9891-FA397B7A92D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411684" y="2086188"/>
            <a:ext cx="4748808"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7196" name="Content Placeholder 7195">
            <a:extLst>
              <a:ext uri="{FF2B5EF4-FFF2-40B4-BE49-F238E27FC236}">
                <a16:creationId xmlns:a16="http://schemas.microsoft.com/office/drawing/2014/main" id="{3C5097BA-74D0-4993-9CAD-5AED95F3525D}"/>
              </a:ext>
            </a:extLst>
          </p:cNvPr>
          <p:cNvSpPr>
            <a:spLocks noGrp="1"/>
          </p:cNvSpPr>
          <p:nvPr>
            <p:ph idx="1"/>
          </p:nvPr>
        </p:nvSpPr>
        <p:spPr>
          <a:xfrm>
            <a:off x="6834101" y="2552874"/>
            <a:ext cx="5127172" cy="3670180"/>
          </a:xfrm>
        </p:spPr>
        <p:txBody>
          <a:bodyPr>
            <a:normAutofit/>
          </a:bodyPr>
          <a:lstStyle/>
          <a:p>
            <a:pPr>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All individuals with CPTSD meet criteria for PTSD as well. </a:t>
            </a:r>
          </a:p>
          <a:p>
            <a:pPr>
              <a:buFont typeface="Arial" panose="020B0604020202020204" pitchFamily="34" charset="0"/>
              <a:buChar char="•"/>
            </a:pPr>
            <a:endParaRPr lang="en-US" sz="2800"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Additional symptoms include:</a:t>
            </a:r>
          </a:p>
          <a:p>
            <a:pPr lvl="1">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Affect Regulation</a:t>
            </a:r>
          </a:p>
          <a:p>
            <a:pPr lvl="1">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Negative Self-concept</a:t>
            </a:r>
          </a:p>
          <a:p>
            <a:pPr lvl="1">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Interpersonal disturbances</a:t>
            </a:r>
          </a:p>
        </p:txBody>
      </p:sp>
      <p:sp>
        <p:nvSpPr>
          <p:cNvPr id="99" name="Rectangle 98">
            <a:extLst>
              <a:ext uri="{FF2B5EF4-FFF2-40B4-BE49-F238E27FC236}">
                <a16:creationId xmlns:a16="http://schemas.microsoft.com/office/drawing/2014/main" id="{E95DA498-D9A2-4DA9-B9DA-B3776E08CF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1" name="Rectangle 100">
            <a:extLst>
              <a:ext uri="{FF2B5EF4-FFF2-40B4-BE49-F238E27FC236}">
                <a16:creationId xmlns:a16="http://schemas.microsoft.com/office/drawing/2014/main" id="{82A73093-4B9D-420D-B17E-52293703A1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2" name="TextBox 41">
            <a:extLst>
              <a:ext uri="{FF2B5EF4-FFF2-40B4-BE49-F238E27FC236}">
                <a16:creationId xmlns:a16="http://schemas.microsoft.com/office/drawing/2014/main" id="{24890D84-5CBB-4A15-99B5-8840B853F6BF}"/>
              </a:ext>
            </a:extLst>
          </p:cNvPr>
          <p:cNvSpPr txBox="1"/>
          <p:nvPr/>
        </p:nvSpPr>
        <p:spPr>
          <a:xfrm>
            <a:off x="10349947" y="6386729"/>
            <a:ext cx="1338828" cy="369332"/>
          </a:xfrm>
          <a:prstGeom prst="rect">
            <a:avLst/>
          </a:prstGeom>
          <a:noFill/>
        </p:spPr>
        <p:txBody>
          <a:bodyPr wrap="none" rtlCol="0">
            <a:spAutoFit/>
          </a:bodyPr>
          <a:lstStyle/>
          <a:p>
            <a:r>
              <a:rPr lang="en-US" b="1" dirty="0">
                <a:solidFill>
                  <a:schemeClr val="bg1"/>
                </a:solidFill>
                <a:latin typeface="Times New Roman" panose="02020603050405020304" pitchFamily="18" charset="0"/>
                <a:cs typeface="Times New Roman" panose="02020603050405020304" pitchFamily="18" charset="0"/>
              </a:rPr>
              <a:t>(ICD, 2020)</a:t>
            </a:r>
          </a:p>
        </p:txBody>
      </p:sp>
    </p:spTree>
    <p:extLst>
      <p:ext uri="{BB962C8B-B14F-4D97-AF65-F5344CB8AC3E}">
        <p14:creationId xmlns:p14="http://schemas.microsoft.com/office/powerpoint/2010/main" val="38876506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D07C5A-BE25-4224-B87B-95CC1A844BEF}"/>
              </a:ext>
            </a:extLst>
          </p:cNvPr>
          <p:cNvSpPr>
            <a:spLocks noGrp="1"/>
          </p:cNvSpPr>
          <p:nvPr>
            <p:ph type="title"/>
          </p:nvPr>
        </p:nvSpPr>
        <p:spPr/>
        <p:txBody>
          <a:bodyPr/>
          <a:lstStyle/>
          <a:p>
            <a:pPr algn="ctr"/>
            <a:r>
              <a:rPr lang="en-US" altLang="es-ES_tradnl" b="1" dirty="0">
                <a:solidFill>
                  <a:schemeClr val="accent2"/>
                </a:solidFill>
                <a:latin typeface="Times New Roman" panose="02020603050405020304" pitchFamily="18" charset="0"/>
                <a:ea typeface="Arial Narrow" panose="020B0606020202030204" pitchFamily="34" charset="0"/>
                <a:cs typeface="Times New Roman" panose="02020603050405020304" pitchFamily="18" charset="0"/>
              </a:rPr>
              <a:t>SYMPTOMS = ADAPTATIONS</a:t>
            </a:r>
            <a:endParaRPr lang="en-US" b="1" dirty="0">
              <a:solidFill>
                <a:schemeClr val="accent2"/>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0D6976E9-F0A2-4F02-9595-DAD3CF47684A}"/>
              </a:ext>
            </a:extLst>
          </p:cNvPr>
          <p:cNvSpPr>
            <a:spLocks noGrp="1"/>
          </p:cNvSpPr>
          <p:nvPr>
            <p:ph idx="1"/>
          </p:nvPr>
        </p:nvSpPr>
        <p:spPr/>
        <p:txBody>
          <a:bodyPr/>
          <a:lstStyle/>
          <a:p>
            <a:pPr>
              <a:lnSpc>
                <a:spcPct val="200000"/>
              </a:lnSpc>
              <a:buFont typeface="Arial" panose="020B0604020202020204" pitchFamily="34" charset="0"/>
              <a:buChar char="•"/>
            </a:pPr>
            <a:r>
              <a:rPr lang="en-US" altLang="es-ES_tradnl" sz="2800" dirty="0">
                <a:latin typeface="Times New Roman" panose="02020603050405020304" pitchFamily="18" charset="0"/>
                <a:cs typeface="Times New Roman" panose="02020603050405020304" pitchFamily="18" charset="0"/>
              </a:rPr>
              <a:t>Individuals react differently to trauma and may experience a range of physical and/or emotional reactions. </a:t>
            </a:r>
          </a:p>
          <a:p>
            <a:pPr>
              <a:lnSpc>
                <a:spcPct val="200000"/>
              </a:lnSpc>
              <a:buFont typeface="Arial" panose="020B0604020202020204" pitchFamily="34" charset="0"/>
              <a:buChar char="•"/>
            </a:pPr>
            <a:r>
              <a:rPr lang="en-US" altLang="es-ES_tradnl" sz="2800" dirty="0">
                <a:latin typeface="Times New Roman" panose="02020603050405020304" pitchFamily="18" charset="0"/>
                <a:cs typeface="Times New Roman" panose="02020603050405020304" pitchFamily="18" charset="0"/>
              </a:rPr>
              <a:t>There is no “right” or “wrong” way to react to trauma.</a:t>
            </a:r>
          </a:p>
          <a:p>
            <a:pPr>
              <a:lnSpc>
                <a:spcPct val="200000"/>
              </a:lnSpc>
              <a:buFont typeface="Arial" panose="020B0604020202020204" pitchFamily="34" charset="0"/>
              <a:buChar char="•"/>
            </a:pPr>
            <a:r>
              <a:rPr lang="en-US" altLang="es-ES_tradnl" sz="2800" dirty="0">
                <a:latin typeface="Times New Roman" panose="02020603050405020304" pitchFamily="18" charset="0"/>
                <a:cs typeface="Times New Roman" panose="02020603050405020304" pitchFamily="18" charset="0"/>
              </a:rPr>
              <a:t>Human responses are </a:t>
            </a:r>
            <a:r>
              <a:rPr lang="en-US" altLang="es-ES_tradnl" sz="2800" b="1" u="sng" dirty="0">
                <a:latin typeface="Times New Roman" panose="02020603050405020304" pitchFamily="18" charset="0"/>
                <a:cs typeface="Times New Roman" panose="02020603050405020304" pitchFamily="18" charset="0"/>
              </a:rPr>
              <a:t>normal</a:t>
            </a:r>
            <a:r>
              <a:rPr lang="en-US" altLang="es-ES_tradnl" sz="2800" dirty="0">
                <a:latin typeface="Times New Roman" panose="02020603050405020304" pitchFamily="18" charset="0"/>
                <a:cs typeface="Times New Roman" panose="02020603050405020304" pitchFamily="18" charset="0"/>
              </a:rPr>
              <a:t> reactions to </a:t>
            </a:r>
            <a:r>
              <a:rPr lang="en-US" altLang="es-ES_tradnl" sz="2800" b="1" u="sng" dirty="0">
                <a:latin typeface="Times New Roman" panose="02020603050405020304" pitchFamily="18" charset="0"/>
                <a:cs typeface="Times New Roman" panose="02020603050405020304" pitchFamily="18" charset="0"/>
              </a:rPr>
              <a:t>abnormal</a:t>
            </a:r>
            <a:r>
              <a:rPr lang="en-US" altLang="es-ES_tradnl" sz="2800" dirty="0">
                <a:latin typeface="Times New Roman" panose="02020603050405020304" pitchFamily="18" charset="0"/>
                <a:cs typeface="Times New Roman" panose="02020603050405020304" pitchFamily="18" charset="0"/>
              </a:rPr>
              <a:t> events. </a:t>
            </a:r>
          </a:p>
          <a:p>
            <a:endParaRPr lang="en-US" dirty="0"/>
          </a:p>
        </p:txBody>
      </p:sp>
    </p:spTree>
    <p:extLst>
      <p:ext uri="{BB962C8B-B14F-4D97-AF65-F5344CB8AC3E}">
        <p14:creationId xmlns:p14="http://schemas.microsoft.com/office/powerpoint/2010/main" val="12443422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46D237-0506-4742-B59B-46E789596850}"/>
              </a:ext>
            </a:extLst>
          </p:cNvPr>
          <p:cNvSpPr>
            <a:spLocks noGrp="1"/>
          </p:cNvSpPr>
          <p:nvPr>
            <p:ph type="title"/>
          </p:nvPr>
        </p:nvSpPr>
        <p:spPr>
          <a:xfrm>
            <a:off x="934278" y="2521582"/>
            <a:ext cx="10058400" cy="1450757"/>
          </a:xfrm>
        </p:spPr>
        <p:txBody>
          <a:bodyPr>
            <a:normAutofit fontScale="90000"/>
          </a:bodyPr>
          <a:lstStyle/>
          <a:p>
            <a:pPr algn="ctr"/>
            <a:r>
              <a:rPr lang="en-US" sz="6000" b="1" dirty="0">
                <a:solidFill>
                  <a:schemeClr val="accent2"/>
                </a:solidFill>
                <a:latin typeface="Times New Roman" panose="02020603050405020304" pitchFamily="18" charset="0"/>
                <a:cs typeface="Times New Roman" panose="02020603050405020304" pitchFamily="18" charset="0"/>
              </a:rPr>
              <a:t>TRAUMA INFORMED CARE (TIC)</a:t>
            </a:r>
          </a:p>
        </p:txBody>
      </p:sp>
    </p:spTree>
    <p:extLst>
      <p:ext uri="{BB962C8B-B14F-4D97-AF65-F5344CB8AC3E}">
        <p14:creationId xmlns:p14="http://schemas.microsoft.com/office/powerpoint/2010/main" val="10214541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EC950F-FB7E-46E5-8B2A-DDBDA51D9F22}"/>
              </a:ext>
            </a:extLst>
          </p:cNvPr>
          <p:cNvSpPr>
            <a:spLocks noGrp="1"/>
          </p:cNvSpPr>
          <p:nvPr>
            <p:ph type="title"/>
          </p:nvPr>
        </p:nvSpPr>
        <p:spPr/>
        <p:txBody>
          <a:bodyPr/>
          <a:lstStyle/>
          <a:p>
            <a:pPr algn="ctr"/>
            <a:r>
              <a:rPr lang="en-US" b="1" dirty="0">
                <a:solidFill>
                  <a:schemeClr val="accent2"/>
                </a:solidFill>
                <a:latin typeface="Times New Roman" panose="02020603050405020304" pitchFamily="18" charset="0"/>
                <a:cs typeface="Times New Roman" panose="02020603050405020304" pitchFamily="18" charset="0"/>
              </a:rPr>
              <a:t>TRAUMA INFORMED CARE</a:t>
            </a:r>
          </a:p>
        </p:txBody>
      </p:sp>
      <p:sp>
        <p:nvSpPr>
          <p:cNvPr id="3" name="Content Placeholder 2">
            <a:extLst>
              <a:ext uri="{FF2B5EF4-FFF2-40B4-BE49-F238E27FC236}">
                <a16:creationId xmlns:a16="http://schemas.microsoft.com/office/drawing/2014/main" id="{57C47779-8FE0-41BF-B729-D248F1723310}"/>
              </a:ext>
            </a:extLst>
          </p:cNvPr>
          <p:cNvSpPr>
            <a:spLocks noGrp="1"/>
          </p:cNvSpPr>
          <p:nvPr>
            <p:ph idx="1"/>
          </p:nvPr>
        </p:nvSpPr>
        <p:spPr>
          <a:xfrm>
            <a:off x="938254" y="1938499"/>
            <a:ext cx="10058400" cy="4023360"/>
          </a:xfrm>
        </p:spPr>
        <p:txBody>
          <a:bodyPr/>
          <a:lstStyle/>
          <a:p>
            <a:pPr marL="0" indent="0">
              <a:buNone/>
            </a:pPr>
            <a:r>
              <a:rPr lang="en-US" altLang="es-ES_tradnl" sz="2800" dirty="0">
                <a:latin typeface="Times New Roman" panose="02020603050405020304" pitchFamily="18" charset="0"/>
                <a:cs typeface="Times New Roman" panose="02020603050405020304" pitchFamily="18" charset="0"/>
              </a:rPr>
              <a:t>A program, organization, or system that is trauma-informed:</a:t>
            </a:r>
          </a:p>
          <a:p>
            <a:pPr lvl="1">
              <a:buFont typeface="Arial" panose="020B0604020202020204" pitchFamily="34" charset="0"/>
              <a:buChar char="•"/>
            </a:pPr>
            <a:r>
              <a:rPr lang="en-US" altLang="es-ES_tradnl" sz="2400" i="1" dirty="0">
                <a:latin typeface="Times New Roman" panose="02020603050405020304" pitchFamily="18" charset="0"/>
                <a:cs typeface="Times New Roman" panose="02020603050405020304" pitchFamily="18" charset="0"/>
              </a:rPr>
              <a:t>Realizes</a:t>
            </a:r>
            <a:r>
              <a:rPr lang="en-US" altLang="es-ES_tradnl" sz="2400" dirty="0">
                <a:latin typeface="Times New Roman" panose="02020603050405020304" pitchFamily="18" charset="0"/>
                <a:cs typeface="Times New Roman" panose="02020603050405020304" pitchFamily="18" charset="0"/>
              </a:rPr>
              <a:t> the widespread impact of trauma and understands potential paths for recovery;</a:t>
            </a:r>
          </a:p>
          <a:p>
            <a:pPr lvl="1">
              <a:buFont typeface="Arial" panose="020B0604020202020204" pitchFamily="34" charset="0"/>
              <a:buChar char="•"/>
            </a:pPr>
            <a:r>
              <a:rPr lang="en-US" altLang="es-ES_tradnl" sz="2400" i="1" dirty="0">
                <a:latin typeface="Times New Roman" panose="02020603050405020304" pitchFamily="18" charset="0"/>
                <a:cs typeface="Times New Roman" panose="02020603050405020304" pitchFamily="18" charset="0"/>
              </a:rPr>
              <a:t>Recognizes</a:t>
            </a:r>
            <a:r>
              <a:rPr lang="en-US" altLang="es-ES_tradnl" sz="2400" dirty="0">
                <a:latin typeface="Times New Roman" panose="02020603050405020304" pitchFamily="18" charset="0"/>
                <a:cs typeface="Times New Roman" panose="02020603050405020304" pitchFamily="18" charset="0"/>
              </a:rPr>
              <a:t> the signs and symptoms of trauma in clients, families, staff, and others involved with the system;</a:t>
            </a:r>
          </a:p>
          <a:p>
            <a:pPr lvl="1">
              <a:buFont typeface="Arial" panose="020B0604020202020204" pitchFamily="34" charset="0"/>
              <a:buChar char="•"/>
            </a:pPr>
            <a:r>
              <a:rPr lang="en-US" altLang="es-ES_tradnl" sz="2400" i="1" dirty="0">
                <a:latin typeface="Times New Roman" panose="02020603050405020304" pitchFamily="18" charset="0"/>
                <a:cs typeface="Times New Roman" panose="02020603050405020304" pitchFamily="18" charset="0"/>
              </a:rPr>
              <a:t>Responds</a:t>
            </a:r>
            <a:r>
              <a:rPr lang="en-US" altLang="es-ES_tradnl" sz="2400" dirty="0">
                <a:latin typeface="Times New Roman" panose="02020603050405020304" pitchFamily="18" charset="0"/>
                <a:cs typeface="Times New Roman" panose="02020603050405020304" pitchFamily="18" charset="0"/>
              </a:rPr>
              <a:t> by fully integrating knowledge about trauma into policies, procedures, and practices; and</a:t>
            </a:r>
          </a:p>
          <a:p>
            <a:pPr lvl="1">
              <a:buFont typeface="Arial" panose="020B0604020202020204" pitchFamily="34" charset="0"/>
              <a:buChar char="•"/>
            </a:pPr>
            <a:r>
              <a:rPr lang="en-US" altLang="es-ES_tradnl" sz="2400" dirty="0">
                <a:latin typeface="Times New Roman" panose="02020603050405020304" pitchFamily="18" charset="0"/>
                <a:cs typeface="Times New Roman" panose="02020603050405020304" pitchFamily="18" charset="0"/>
              </a:rPr>
              <a:t>Seeks to actively resist </a:t>
            </a:r>
            <a:r>
              <a:rPr lang="en-US" altLang="es-ES_tradnl" sz="2400" i="1" dirty="0">
                <a:latin typeface="Times New Roman" panose="02020603050405020304" pitchFamily="18" charset="0"/>
                <a:cs typeface="Times New Roman" panose="02020603050405020304" pitchFamily="18" charset="0"/>
              </a:rPr>
              <a:t>re-traumatization</a:t>
            </a:r>
            <a:endParaRPr lang="en-US" altLang="es-ES_tradnl" sz="2400" dirty="0">
              <a:latin typeface="Times New Roman" panose="02020603050405020304" pitchFamily="18" charset="0"/>
              <a:cs typeface="Times New Roman" panose="02020603050405020304" pitchFamily="18" charset="0"/>
            </a:endParaRPr>
          </a:p>
          <a:p>
            <a:endParaRPr lang="en-US" dirty="0"/>
          </a:p>
        </p:txBody>
      </p:sp>
      <p:sp>
        <p:nvSpPr>
          <p:cNvPr id="4" name="TextBox 3">
            <a:extLst>
              <a:ext uri="{FF2B5EF4-FFF2-40B4-BE49-F238E27FC236}">
                <a16:creationId xmlns:a16="http://schemas.microsoft.com/office/drawing/2014/main" id="{688655C0-D062-41F4-89EA-B4249D6595B6}"/>
              </a:ext>
            </a:extLst>
          </p:cNvPr>
          <p:cNvSpPr txBox="1"/>
          <p:nvPr/>
        </p:nvSpPr>
        <p:spPr>
          <a:xfrm>
            <a:off x="10031896" y="6488668"/>
            <a:ext cx="1903085" cy="369332"/>
          </a:xfrm>
          <a:prstGeom prst="rect">
            <a:avLst/>
          </a:prstGeom>
          <a:noFill/>
        </p:spPr>
        <p:txBody>
          <a:bodyPr wrap="none" rtlCol="0">
            <a:spAutoFit/>
          </a:bodyPr>
          <a:lstStyle/>
          <a:p>
            <a:r>
              <a:rPr lang="en-US" b="1" dirty="0">
                <a:solidFill>
                  <a:schemeClr val="bg1"/>
                </a:solidFill>
                <a:latin typeface="Times New Roman" panose="02020603050405020304" pitchFamily="18" charset="0"/>
                <a:cs typeface="Times New Roman" panose="02020603050405020304" pitchFamily="18" charset="0"/>
              </a:rPr>
              <a:t>(SAMHSA, 2014)</a:t>
            </a:r>
          </a:p>
        </p:txBody>
      </p:sp>
    </p:spTree>
    <p:extLst>
      <p:ext uri="{BB962C8B-B14F-4D97-AF65-F5344CB8AC3E}">
        <p14:creationId xmlns:p14="http://schemas.microsoft.com/office/powerpoint/2010/main" val="32967212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75D1F-9920-459D-AB77-0FDC9B13F32E}"/>
              </a:ext>
            </a:extLst>
          </p:cNvPr>
          <p:cNvSpPr>
            <a:spLocks noGrp="1"/>
          </p:cNvSpPr>
          <p:nvPr>
            <p:ph type="title"/>
          </p:nvPr>
        </p:nvSpPr>
        <p:spPr/>
        <p:txBody>
          <a:bodyPr>
            <a:normAutofit/>
          </a:bodyPr>
          <a:lstStyle/>
          <a:p>
            <a:pPr algn="ctr"/>
            <a:r>
              <a:rPr lang="en-US" sz="4000" b="1" dirty="0">
                <a:solidFill>
                  <a:schemeClr val="accent2"/>
                </a:solidFill>
                <a:latin typeface="Times New Roman" panose="02020603050405020304" pitchFamily="18" charset="0"/>
                <a:cs typeface="Times New Roman" panose="02020603050405020304" pitchFamily="18" charset="0"/>
              </a:rPr>
              <a:t>TRAUMA AND TRAUMA INFORMED CARE</a:t>
            </a:r>
          </a:p>
        </p:txBody>
      </p:sp>
      <p:sp>
        <p:nvSpPr>
          <p:cNvPr id="3" name="Content Placeholder 2">
            <a:extLst>
              <a:ext uri="{FF2B5EF4-FFF2-40B4-BE49-F238E27FC236}">
                <a16:creationId xmlns:a16="http://schemas.microsoft.com/office/drawing/2014/main" id="{D358953F-1C3C-40DC-BDDD-969B29D7CA47}"/>
              </a:ext>
            </a:extLst>
          </p:cNvPr>
          <p:cNvSpPr>
            <a:spLocks noGrp="1"/>
          </p:cNvSpPr>
          <p:nvPr>
            <p:ph idx="1"/>
          </p:nvPr>
        </p:nvSpPr>
        <p:spPr>
          <a:xfrm>
            <a:off x="1097280" y="1845733"/>
            <a:ext cx="10513194" cy="4410687"/>
          </a:xfrm>
        </p:spPr>
        <p:txBody>
          <a:bodyPr>
            <a:normAutofit/>
          </a:bodyPr>
          <a:lstStyle/>
          <a:p>
            <a:r>
              <a:rPr lang="en-US" sz="3600" dirty="0">
                <a:latin typeface="Times New Roman" panose="02020603050405020304" pitchFamily="18" charset="0"/>
                <a:cs typeface="Times New Roman" panose="02020603050405020304" pitchFamily="18" charset="0"/>
              </a:rPr>
              <a:t>Learning Objectives</a:t>
            </a:r>
          </a:p>
          <a:p>
            <a:endParaRPr lang="en-US" sz="3600" dirty="0">
              <a:latin typeface="Times New Roman" panose="02020603050405020304" pitchFamily="18" charset="0"/>
              <a:cs typeface="Times New Roman" panose="02020603050405020304" pitchFamily="18" charset="0"/>
            </a:endParaRPr>
          </a:p>
          <a:p>
            <a:pPr lvl="1">
              <a:buFont typeface="Arial" panose="020B0604020202020204" pitchFamily="34" charset="0"/>
              <a:buChar char="•"/>
            </a:pPr>
            <a:r>
              <a:rPr lang="en-US" sz="3600" dirty="0">
                <a:latin typeface="Times New Roman" panose="02020603050405020304" pitchFamily="18" charset="0"/>
                <a:cs typeface="Times New Roman" panose="02020603050405020304" pitchFamily="18" charset="0"/>
              </a:rPr>
              <a:t>To define and conceptualize the nature of trauma.</a:t>
            </a:r>
          </a:p>
          <a:p>
            <a:pPr lvl="1">
              <a:buFont typeface="Arial" panose="020B0604020202020204" pitchFamily="34" charset="0"/>
              <a:buChar char="•"/>
            </a:pPr>
            <a:r>
              <a:rPr lang="en-US" sz="3600" dirty="0">
                <a:latin typeface="Times New Roman" panose="02020603050405020304" pitchFamily="18" charset="0"/>
                <a:cs typeface="Times New Roman" panose="02020603050405020304" pitchFamily="18" charset="0"/>
              </a:rPr>
              <a:t>To learn about the Adverse Childhood Experiences (ACE) Study. </a:t>
            </a:r>
          </a:p>
          <a:p>
            <a:pPr lvl="1">
              <a:buFont typeface="Arial" panose="020B0604020202020204" pitchFamily="34" charset="0"/>
              <a:buChar char="•"/>
            </a:pPr>
            <a:r>
              <a:rPr lang="en-US" sz="3600" dirty="0">
                <a:latin typeface="Times New Roman" panose="02020603050405020304" pitchFamily="18" charset="0"/>
                <a:cs typeface="Times New Roman" panose="02020603050405020304" pitchFamily="18" charset="0"/>
              </a:rPr>
              <a:t>To understand the neurological response to trauma.</a:t>
            </a:r>
          </a:p>
          <a:p>
            <a:pPr lvl="1">
              <a:buFont typeface="Arial" panose="020B0604020202020204" pitchFamily="34" charset="0"/>
              <a:buChar char="•"/>
            </a:pPr>
            <a:r>
              <a:rPr lang="en-US" sz="3600" dirty="0">
                <a:latin typeface="Times New Roman" panose="02020603050405020304" pitchFamily="18" charset="0"/>
                <a:cs typeface="Times New Roman" panose="02020603050405020304" pitchFamily="18" charset="0"/>
              </a:rPr>
              <a:t>To understand the link between trauma and addictions.</a:t>
            </a:r>
          </a:p>
          <a:p>
            <a:pPr lvl="1">
              <a:buFont typeface="Arial" panose="020B0604020202020204" pitchFamily="34" charset="0"/>
              <a:buChar char="•"/>
            </a:pPr>
            <a:endParaRPr lang="en-US" dirty="0"/>
          </a:p>
        </p:txBody>
      </p:sp>
    </p:spTree>
    <p:extLst>
      <p:ext uri="{BB962C8B-B14F-4D97-AF65-F5344CB8AC3E}">
        <p14:creationId xmlns:p14="http://schemas.microsoft.com/office/powerpoint/2010/main" val="31828334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9CB0D1-27F9-45F3-8CE0-F93DC0DAA1E8}"/>
              </a:ext>
            </a:extLst>
          </p:cNvPr>
          <p:cNvSpPr>
            <a:spLocks noGrp="1"/>
          </p:cNvSpPr>
          <p:nvPr>
            <p:ph type="title"/>
          </p:nvPr>
        </p:nvSpPr>
        <p:spPr/>
        <p:txBody>
          <a:bodyPr/>
          <a:lstStyle/>
          <a:p>
            <a:pPr algn="ctr"/>
            <a:r>
              <a:rPr lang="en-US" b="1" dirty="0">
                <a:solidFill>
                  <a:schemeClr val="accent2"/>
                </a:solidFill>
                <a:latin typeface="Times New Roman" panose="02020603050405020304" pitchFamily="18" charset="0"/>
                <a:cs typeface="Times New Roman" panose="02020603050405020304" pitchFamily="18" charset="0"/>
              </a:rPr>
              <a:t>TRAUMA INFORMED CARE</a:t>
            </a:r>
          </a:p>
        </p:txBody>
      </p:sp>
      <p:sp>
        <p:nvSpPr>
          <p:cNvPr id="3" name="Content Placeholder 2">
            <a:extLst>
              <a:ext uri="{FF2B5EF4-FFF2-40B4-BE49-F238E27FC236}">
                <a16:creationId xmlns:a16="http://schemas.microsoft.com/office/drawing/2014/main" id="{899CCA3A-BA81-44B2-9B46-16E0F3D21435}"/>
              </a:ext>
            </a:extLst>
          </p:cNvPr>
          <p:cNvSpPr>
            <a:spLocks noGrp="1"/>
          </p:cNvSpPr>
          <p:nvPr>
            <p:ph idx="1"/>
          </p:nvPr>
        </p:nvSpPr>
        <p:spPr/>
        <p:txBody>
          <a:bodyPr/>
          <a:lstStyle/>
          <a:p>
            <a:pPr>
              <a:buFont typeface="Arial" panose="020B0604020202020204" pitchFamily="34" charset="0"/>
              <a:buChar char="•"/>
            </a:pPr>
            <a:r>
              <a:rPr lang="en-US" altLang="es-ES_tradnl" sz="3000" dirty="0">
                <a:latin typeface="Times New Roman" panose="02020603050405020304" pitchFamily="18" charset="0"/>
                <a:cs typeface="Times New Roman" panose="02020603050405020304" pitchFamily="18" charset="0"/>
              </a:rPr>
              <a:t>A culture change</a:t>
            </a:r>
          </a:p>
          <a:p>
            <a:pPr>
              <a:buFont typeface="Arial" panose="020B0604020202020204" pitchFamily="34" charset="0"/>
              <a:buChar char="•"/>
            </a:pPr>
            <a:r>
              <a:rPr lang="en-US" altLang="es-ES_tradnl" sz="3000" dirty="0">
                <a:latin typeface="Times New Roman" panose="02020603050405020304" pitchFamily="18" charset="0"/>
                <a:cs typeface="Times New Roman" panose="02020603050405020304" pitchFamily="18" charset="0"/>
              </a:rPr>
              <a:t>A multidimensional, systems approach to dealing with histories of trauma</a:t>
            </a:r>
          </a:p>
          <a:p>
            <a:pPr lvl="1">
              <a:buFont typeface="Arial" panose="020B0604020202020204" pitchFamily="34" charset="0"/>
              <a:buChar char="•"/>
            </a:pPr>
            <a:r>
              <a:rPr lang="en-US" altLang="es-ES_tradnl" sz="2600" dirty="0">
                <a:latin typeface="Times New Roman" panose="02020603050405020304" pitchFamily="18" charset="0"/>
                <a:cs typeface="Times New Roman" panose="02020603050405020304" pitchFamily="18" charset="0"/>
              </a:rPr>
              <a:t>Taking steps to make sure every part of the organization, management, and service delivery system is assessed and potentially modified to include a basic understanding of how trauma affects the life of an individual seeking services</a:t>
            </a:r>
          </a:p>
          <a:p>
            <a:endParaRPr lang="en-US" dirty="0"/>
          </a:p>
        </p:txBody>
      </p:sp>
      <p:sp>
        <p:nvSpPr>
          <p:cNvPr id="4" name="TextBox 3">
            <a:extLst>
              <a:ext uri="{FF2B5EF4-FFF2-40B4-BE49-F238E27FC236}">
                <a16:creationId xmlns:a16="http://schemas.microsoft.com/office/drawing/2014/main" id="{43FD5F9F-B59A-4BE0-A954-2E28600FEB8B}"/>
              </a:ext>
            </a:extLst>
          </p:cNvPr>
          <p:cNvSpPr txBox="1"/>
          <p:nvPr/>
        </p:nvSpPr>
        <p:spPr>
          <a:xfrm>
            <a:off x="10031896" y="6488668"/>
            <a:ext cx="1903085" cy="369332"/>
          </a:xfrm>
          <a:prstGeom prst="rect">
            <a:avLst/>
          </a:prstGeom>
          <a:noFill/>
        </p:spPr>
        <p:txBody>
          <a:bodyPr wrap="none" rtlCol="0">
            <a:spAutoFit/>
          </a:bodyPr>
          <a:lstStyle/>
          <a:p>
            <a:r>
              <a:rPr lang="en-US" b="1" dirty="0">
                <a:solidFill>
                  <a:schemeClr val="bg1"/>
                </a:solidFill>
                <a:latin typeface="Times New Roman" panose="02020603050405020304" pitchFamily="18" charset="0"/>
                <a:cs typeface="Times New Roman" panose="02020603050405020304" pitchFamily="18" charset="0"/>
              </a:rPr>
              <a:t>(SAMHSA, 2014)</a:t>
            </a:r>
          </a:p>
        </p:txBody>
      </p:sp>
    </p:spTree>
    <p:extLst>
      <p:ext uri="{BB962C8B-B14F-4D97-AF65-F5344CB8AC3E}">
        <p14:creationId xmlns:p14="http://schemas.microsoft.com/office/powerpoint/2010/main" val="224351956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A67E2B-8DE3-4FDD-AFAC-B7E497D99DF9}"/>
              </a:ext>
            </a:extLst>
          </p:cNvPr>
          <p:cNvSpPr>
            <a:spLocks noGrp="1"/>
          </p:cNvSpPr>
          <p:nvPr>
            <p:ph type="title"/>
          </p:nvPr>
        </p:nvSpPr>
        <p:spPr/>
        <p:txBody>
          <a:bodyPr/>
          <a:lstStyle/>
          <a:p>
            <a:pPr algn="ctr"/>
            <a:r>
              <a:rPr lang="en-US" b="1" dirty="0">
                <a:solidFill>
                  <a:schemeClr val="accent2"/>
                </a:solidFill>
                <a:latin typeface="Times New Roman" panose="02020603050405020304" pitchFamily="18" charset="0"/>
                <a:cs typeface="Times New Roman" panose="02020603050405020304" pitchFamily="18" charset="0"/>
              </a:rPr>
              <a:t>TRAUMA INFORMED CARE</a:t>
            </a:r>
          </a:p>
        </p:txBody>
      </p:sp>
      <p:sp>
        <p:nvSpPr>
          <p:cNvPr id="3" name="Content Placeholder 2">
            <a:extLst>
              <a:ext uri="{FF2B5EF4-FFF2-40B4-BE49-F238E27FC236}">
                <a16:creationId xmlns:a16="http://schemas.microsoft.com/office/drawing/2014/main" id="{AD6AC1AF-3F90-4571-A85B-59A3BF22CE6B}"/>
              </a:ext>
            </a:extLst>
          </p:cNvPr>
          <p:cNvSpPr>
            <a:spLocks noGrp="1"/>
          </p:cNvSpPr>
          <p:nvPr>
            <p:ph idx="1"/>
          </p:nvPr>
        </p:nvSpPr>
        <p:spPr>
          <a:xfrm>
            <a:off x="800431" y="2508342"/>
            <a:ext cx="10591137" cy="3274907"/>
          </a:xfrm>
        </p:spPr>
        <p:txBody>
          <a:bodyPr/>
          <a:lstStyle/>
          <a:p>
            <a:pPr algn="ctr"/>
            <a:r>
              <a:rPr lang="en-US" altLang="es-ES_tradnl" sz="2800" dirty="0">
                <a:latin typeface="Times New Roman" panose="02020603050405020304" pitchFamily="18" charset="0"/>
                <a:cs typeface="Times New Roman" panose="02020603050405020304" pitchFamily="18" charset="0"/>
              </a:rPr>
              <a:t>TIC is a universal precautions approach that is designed to be both preventative and rehabilitative in nature. It address the relationship between environmental or subjective triggers, the perception of danger, and the neurobiological activation that leads to a distressed physical state and resulting in problematic behavior.</a:t>
            </a:r>
          </a:p>
          <a:p>
            <a:endParaRPr lang="en-US" dirty="0"/>
          </a:p>
        </p:txBody>
      </p:sp>
      <p:sp>
        <p:nvSpPr>
          <p:cNvPr id="4" name="TextBox 3">
            <a:extLst>
              <a:ext uri="{FF2B5EF4-FFF2-40B4-BE49-F238E27FC236}">
                <a16:creationId xmlns:a16="http://schemas.microsoft.com/office/drawing/2014/main" id="{AB7A44BF-B2D4-45E6-87F5-142AC66AD7A4}"/>
              </a:ext>
            </a:extLst>
          </p:cNvPr>
          <p:cNvSpPr txBox="1"/>
          <p:nvPr/>
        </p:nvSpPr>
        <p:spPr>
          <a:xfrm>
            <a:off x="7801054" y="6482042"/>
            <a:ext cx="4390946" cy="369332"/>
          </a:xfrm>
          <a:prstGeom prst="rect">
            <a:avLst/>
          </a:prstGeom>
          <a:noFill/>
        </p:spPr>
        <p:txBody>
          <a:bodyPr wrap="none" rtlCol="0">
            <a:spAutoFit/>
          </a:bodyPr>
          <a:lstStyle/>
          <a:p>
            <a:r>
              <a:rPr lang="en-US" b="1" dirty="0">
                <a:solidFill>
                  <a:schemeClr val="bg1"/>
                </a:solidFill>
                <a:latin typeface="Times New Roman" panose="02020603050405020304" pitchFamily="18" charset="0"/>
                <a:cs typeface="Times New Roman" panose="02020603050405020304" pitchFamily="18" charset="0"/>
              </a:rPr>
              <a:t>(</a:t>
            </a:r>
            <a:r>
              <a:rPr lang="en-US" altLang="es-ES_tradnl" b="1" dirty="0">
                <a:solidFill>
                  <a:schemeClr val="bg1"/>
                </a:solidFill>
                <a:latin typeface="Times New Roman" panose="02020603050405020304" pitchFamily="18" charset="0"/>
                <a:cs typeface="Times New Roman" panose="02020603050405020304" pitchFamily="18" charset="0"/>
              </a:rPr>
              <a:t>Harris &amp; Fallot, 2001; NASMHPD, 2010 </a:t>
            </a:r>
            <a:r>
              <a:rPr lang="en-US" b="1" dirty="0">
                <a:solidFill>
                  <a:schemeClr val="bg1"/>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86177023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6C5197-8C87-4437-8C0F-7B3DA34B38E4}"/>
              </a:ext>
            </a:extLst>
          </p:cNvPr>
          <p:cNvSpPr>
            <a:spLocks noGrp="1"/>
          </p:cNvSpPr>
          <p:nvPr>
            <p:ph type="title"/>
          </p:nvPr>
        </p:nvSpPr>
        <p:spPr/>
        <p:txBody>
          <a:bodyPr/>
          <a:lstStyle/>
          <a:p>
            <a:pPr algn="ctr"/>
            <a:r>
              <a:rPr lang="en-US" b="1" dirty="0">
                <a:solidFill>
                  <a:schemeClr val="accent2"/>
                </a:solidFill>
                <a:latin typeface="Times New Roman" panose="02020603050405020304" pitchFamily="18" charset="0"/>
                <a:cs typeface="Times New Roman" panose="02020603050405020304" pitchFamily="18" charset="0"/>
              </a:rPr>
              <a:t>Key Concept: Trauma-informed Care</a:t>
            </a:r>
            <a:br>
              <a:rPr lang="en-US" dirty="0">
                <a:solidFill>
                  <a:schemeClr val="accent2"/>
                </a:solidFill>
                <a:latin typeface="Times New Roman" panose="02020603050405020304" pitchFamily="18" charset="0"/>
                <a:cs typeface="Times New Roman" panose="02020603050405020304" pitchFamily="18" charset="0"/>
              </a:rPr>
            </a:br>
            <a:endParaRPr lang="en-US" dirty="0">
              <a:solidFill>
                <a:schemeClr val="accent2"/>
              </a:solidFill>
            </a:endParaRPr>
          </a:p>
        </p:txBody>
      </p:sp>
      <p:sp>
        <p:nvSpPr>
          <p:cNvPr id="3" name="Content Placeholder 2">
            <a:extLst>
              <a:ext uri="{FF2B5EF4-FFF2-40B4-BE49-F238E27FC236}">
                <a16:creationId xmlns:a16="http://schemas.microsoft.com/office/drawing/2014/main" id="{1C456F0E-1419-4FCB-BA59-700F28D265B9}"/>
              </a:ext>
            </a:extLst>
          </p:cNvPr>
          <p:cNvSpPr>
            <a:spLocks noGrp="1"/>
          </p:cNvSpPr>
          <p:nvPr>
            <p:ph idx="1"/>
          </p:nvPr>
        </p:nvSpPr>
        <p:spPr/>
        <p:txBody>
          <a:bodyPr/>
          <a:lstStyle/>
          <a:p>
            <a:pPr>
              <a:buFont typeface="Arial" panose="020B0604020202020204" pitchFamily="34" charset="0"/>
              <a:buChar char="•"/>
            </a:pPr>
            <a:r>
              <a:rPr lang="en-US" sz="3200" dirty="0">
                <a:latin typeface="Times New Roman" panose="02020603050405020304" pitchFamily="18" charset="0"/>
                <a:cs typeface="Times New Roman" panose="02020603050405020304" pitchFamily="18" charset="0"/>
              </a:rPr>
              <a:t>Safety</a:t>
            </a:r>
          </a:p>
          <a:p>
            <a:pPr>
              <a:buFont typeface="Arial" panose="020B0604020202020204" pitchFamily="34" charset="0"/>
              <a:buChar char="•"/>
            </a:pPr>
            <a:r>
              <a:rPr lang="en-US" sz="3200" dirty="0">
                <a:latin typeface="Times New Roman" panose="02020603050405020304" pitchFamily="18" charset="0"/>
                <a:cs typeface="Times New Roman" panose="02020603050405020304" pitchFamily="18" charset="0"/>
              </a:rPr>
              <a:t>Trustworthiness</a:t>
            </a:r>
          </a:p>
          <a:p>
            <a:pPr>
              <a:buFont typeface="Arial" panose="020B0604020202020204" pitchFamily="34" charset="0"/>
              <a:buChar char="•"/>
            </a:pPr>
            <a:r>
              <a:rPr lang="en-US" sz="3200" dirty="0">
                <a:latin typeface="Times New Roman" panose="02020603050405020304" pitchFamily="18" charset="0"/>
                <a:cs typeface="Times New Roman" panose="02020603050405020304" pitchFamily="18" charset="0"/>
              </a:rPr>
              <a:t>Peer Support</a:t>
            </a:r>
          </a:p>
          <a:p>
            <a:pPr>
              <a:buFont typeface="Arial" panose="020B0604020202020204" pitchFamily="34" charset="0"/>
              <a:buChar char="•"/>
            </a:pPr>
            <a:r>
              <a:rPr lang="en-US" sz="3200" dirty="0">
                <a:latin typeface="Times New Roman" panose="02020603050405020304" pitchFamily="18" charset="0"/>
                <a:cs typeface="Times New Roman" panose="02020603050405020304" pitchFamily="18" charset="0"/>
              </a:rPr>
              <a:t>Collaboration</a:t>
            </a:r>
          </a:p>
          <a:p>
            <a:pPr>
              <a:buFont typeface="Arial" panose="020B0604020202020204" pitchFamily="34" charset="0"/>
              <a:buChar char="•"/>
            </a:pPr>
            <a:r>
              <a:rPr lang="en-US" sz="3200" dirty="0">
                <a:latin typeface="Times New Roman" panose="02020603050405020304" pitchFamily="18" charset="0"/>
                <a:cs typeface="Times New Roman" panose="02020603050405020304" pitchFamily="18" charset="0"/>
              </a:rPr>
              <a:t>Empowerment, Voice, Choice</a:t>
            </a:r>
          </a:p>
          <a:p>
            <a:pPr>
              <a:buFont typeface="Arial" panose="020B0604020202020204" pitchFamily="34" charset="0"/>
              <a:buChar char="•"/>
            </a:pPr>
            <a:r>
              <a:rPr lang="en-US" sz="3200" dirty="0">
                <a:latin typeface="Times New Roman" panose="02020603050405020304" pitchFamily="18" charset="0"/>
                <a:cs typeface="Times New Roman" panose="02020603050405020304" pitchFamily="18" charset="0"/>
              </a:rPr>
              <a:t>Cultural, Historical and Gender Issues</a:t>
            </a:r>
          </a:p>
          <a:p>
            <a:endParaRPr lang="en-US" dirty="0"/>
          </a:p>
        </p:txBody>
      </p:sp>
      <p:sp>
        <p:nvSpPr>
          <p:cNvPr id="5" name="TextBox 4">
            <a:extLst>
              <a:ext uri="{FF2B5EF4-FFF2-40B4-BE49-F238E27FC236}">
                <a16:creationId xmlns:a16="http://schemas.microsoft.com/office/drawing/2014/main" id="{AA817DE1-9DC4-4388-9A93-40D09289FAE3}"/>
              </a:ext>
            </a:extLst>
          </p:cNvPr>
          <p:cNvSpPr txBox="1"/>
          <p:nvPr/>
        </p:nvSpPr>
        <p:spPr>
          <a:xfrm>
            <a:off x="10031896" y="6488668"/>
            <a:ext cx="1903085" cy="369332"/>
          </a:xfrm>
          <a:prstGeom prst="rect">
            <a:avLst/>
          </a:prstGeom>
          <a:noFill/>
        </p:spPr>
        <p:txBody>
          <a:bodyPr wrap="none" rtlCol="0">
            <a:spAutoFit/>
          </a:bodyPr>
          <a:lstStyle/>
          <a:p>
            <a:r>
              <a:rPr lang="en-US" b="1" dirty="0">
                <a:solidFill>
                  <a:schemeClr val="bg1"/>
                </a:solidFill>
                <a:latin typeface="Times New Roman" panose="02020603050405020304" pitchFamily="18" charset="0"/>
                <a:cs typeface="Times New Roman" panose="02020603050405020304" pitchFamily="18" charset="0"/>
              </a:rPr>
              <a:t>(SAMHSA, 2014)</a:t>
            </a:r>
          </a:p>
        </p:txBody>
      </p:sp>
    </p:spTree>
    <p:extLst>
      <p:ext uri="{BB962C8B-B14F-4D97-AF65-F5344CB8AC3E}">
        <p14:creationId xmlns:p14="http://schemas.microsoft.com/office/powerpoint/2010/main" val="30688221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8" name="Rectangle 140">
            <a:extLst>
              <a:ext uri="{FF2B5EF4-FFF2-40B4-BE49-F238E27FC236}">
                <a16:creationId xmlns:a16="http://schemas.microsoft.com/office/drawing/2014/main" id="{44CC594A-A820-450F-B363-C19201FCFE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2059" name="Rectangle 142">
            <a:extLst>
              <a:ext uri="{FF2B5EF4-FFF2-40B4-BE49-F238E27FC236}">
                <a16:creationId xmlns:a16="http://schemas.microsoft.com/office/drawing/2014/main" id="{59FAB3DA-E9ED-4574-ABCC-378BC0FF1B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56" name="Content Placeholder 2055">
            <a:extLst>
              <a:ext uri="{FF2B5EF4-FFF2-40B4-BE49-F238E27FC236}">
                <a16:creationId xmlns:a16="http://schemas.microsoft.com/office/drawing/2014/main" id="{6C2BD4C8-0F2E-4D13-BE7A-7A6DB432C4C9}"/>
              </a:ext>
            </a:extLst>
          </p:cNvPr>
          <p:cNvSpPr>
            <a:spLocks noGrp="1"/>
          </p:cNvSpPr>
          <p:nvPr>
            <p:ph idx="1"/>
          </p:nvPr>
        </p:nvSpPr>
        <p:spPr>
          <a:xfrm>
            <a:off x="428363" y="1761240"/>
            <a:ext cx="3084844" cy="3335519"/>
          </a:xfrm>
        </p:spPr>
        <p:txBody>
          <a:bodyPr>
            <a:normAutofit/>
          </a:bodyPr>
          <a:lstStyle/>
          <a:p>
            <a:r>
              <a:rPr lang="en-US" sz="2800" dirty="0">
                <a:solidFill>
                  <a:srgbClr val="FFFFFF"/>
                </a:solidFill>
                <a:latin typeface="Times New Roman" panose="02020603050405020304" pitchFamily="18" charset="0"/>
                <a:cs typeface="Times New Roman" panose="02020603050405020304" pitchFamily="18" charset="0"/>
              </a:rPr>
              <a:t>Diversity is complex and varies across countries </a:t>
            </a:r>
          </a:p>
          <a:p>
            <a:endParaRPr lang="en-US" sz="2800" dirty="0">
              <a:solidFill>
                <a:srgbClr val="FFFFFF"/>
              </a:solidFill>
              <a:latin typeface="Times New Roman" panose="02020603050405020304" pitchFamily="18" charset="0"/>
              <a:cs typeface="Times New Roman" panose="02020603050405020304" pitchFamily="18" charset="0"/>
            </a:endParaRPr>
          </a:p>
          <a:p>
            <a:r>
              <a:rPr lang="en-US" sz="2800" dirty="0">
                <a:solidFill>
                  <a:srgbClr val="FFFFFF"/>
                </a:solidFill>
                <a:latin typeface="Times New Roman" panose="02020603050405020304" pitchFamily="18" charset="0"/>
                <a:cs typeface="Times New Roman" panose="02020603050405020304" pitchFamily="18" charset="0"/>
              </a:rPr>
              <a:t>Let’s do an exercise!</a:t>
            </a:r>
          </a:p>
        </p:txBody>
      </p:sp>
      <p:sp>
        <p:nvSpPr>
          <p:cNvPr id="2060" name="Rectangle 144">
            <a:extLst>
              <a:ext uri="{FF2B5EF4-FFF2-40B4-BE49-F238E27FC236}">
                <a16:creationId xmlns:a16="http://schemas.microsoft.com/office/drawing/2014/main" id="{53B8D6B0-55D6-48DC-86D8-FD95D5F118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23" name="Picture 22">
            <a:extLst>
              <a:ext uri="{FF2B5EF4-FFF2-40B4-BE49-F238E27FC236}">
                <a16:creationId xmlns:a16="http://schemas.microsoft.com/office/drawing/2014/main" id="{01D308DA-FB23-42A0-8CFC-E6544F59DBC7}"/>
              </a:ext>
            </a:extLst>
          </p:cNvPr>
          <p:cNvPicPr/>
          <p:nvPr/>
        </p:nvPicPr>
        <p:blipFill rotWithShape="1">
          <a:blip r:embed="rId3"/>
          <a:srcRect l="28282" t="20173" r="29179" b="8017"/>
          <a:stretch/>
        </p:blipFill>
        <p:spPr bwMode="auto">
          <a:xfrm>
            <a:off x="4181551" y="0"/>
            <a:ext cx="7800666" cy="6858000"/>
          </a:xfrm>
          <a:prstGeom prst="rect">
            <a:avLst/>
          </a:prstGeom>
          <a:extLst>
            <a:ext uri="{53640926-AAD7-44D8-BBD7-CCE9431645EC}">
              <a14:shadowObscured xmlns:a14="http://schemas.microsoft.com/office/drawing/2010/main"/>
            </a:ext>
          </a:extLst>
        </p:spPr>
      </p:pic>
    </p:spTree>
    <p:extLst>
      <p:ext uri="{BB962C8B-B14F-4D97-AF65-F5344CB8AC3E}">
        <p14:creationId xmlns:p14="http://schemas.microsoft.com/office/powerpoint/2010/main" val="48555402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5054A8-7106-49C9-ADD2-B4E30DB0584E}"/>
              </a:ext>
            </a:extLst>
          </p:cNvPr>
          <p:cNvSpPr>
            <a:spLocks noGrp="1"/>
          </p:cNvSpPr>
          <p:nvPr>
            <p:ph type="title"/>
          </p:nvPr>
        </p:nvSpPr>
        <p:spPr>
          <a:xfrm>
            <a:off x="1097280" y="263527"/>
            <a:ext cx="10058400" cy="1450757"/>
          </a:xfrm>
        </p:spPr>
        <p:txBody>
          <a:bodyPr/>
          <a:lstStyle/>
          <a:p>
            <a:pPr algn="ctr"/>
            <a:r>
              <a:rPr lang="en-US" b="1" dirty="0">
                <a:solidFill>
                  <a:schemeClr val="accent2"/>
                </a:solidFill>
                <a:latin typeface="Times New Roman" panose="02020603050405020304" pitchFamily="18" charset="0"/>
                <a:cs typeface="Times New Roman" panose="02020603050405020304" pitchFamily="18" charset="0"/>
              </a:rPr>
              <a:t>EXAMPLES OF TRAUMA INFORMED LANGUAGE </a:t>
            </a:r>
          </a:p>
        </p:txBody>
      </p:sp>
      <p:graphicFrame>
        <p:nvGraphicFramePr>
          <p:cNvPr id="4" name="Table 4">
            <a:extLst>
              <a:ext uri="{FF2B5EF4-FFF2-40B4-BE49-F238E27FC236}">
                <a16:creationId xmlns:a16="http://schemas.microsoft.com/office/drawing/2014/main" id="{9413EE38-E09B-4695-BF88-D5E398F68D22}"/>
              </a:ext>
            </a:extLst>
          </p:cNvPr>
          <p:cNvGraphicFramePr>
            <a:graphicFrameLocks noGrp="1"/>
          </p:cNvGraphicFramePr>
          <p:nvPr>
            <p:ph idx="1"/>
            <p:extLst>
              <p:ext uri="{D42A27DB-BD31-4B8C-83A1-F6EECF244321}">
                <p14:modId xmlns:p14="http://schemas.microsoft.com/office/powerpoint/2010/main" val="1819431178"/>
              </p:ext>
            </p:extLst>
          </p:nvPr>
        </p:nvGraphicFramePr>
        <p:xfrm>
          <a:off x="1096963" y="1846263"/>
          <a:ext cx="9955350" cy="4347558"/>
        </p:xfrm>
        <a:graphic>
          <a:graphicData uri="http://schemas.openxmlformats.org/drawingml/2006/table">
            <a:tbl>
              <a:tblPr firstRow="1" bandRow="1">
                <a:tableStyleId>{5C22544A-7EE6-4342-B048-85BDC9FD1C3A}</a:tableStyleId>
              </a:tblPr>
              <a:tblGrid>
                <a:gridCol w="4977675">
                  <a:extLst>
                    <a:ext uri="{9D8B030D-6E8A-4147-A177-3AD203B41FA5}">
                      <a16:colId xmlns:a16="http://schemas.microsoft.com/office/drawing/2014/main" val="4075857092"/>
                    </a:ext>
                  </a:extLst>
                </a:gridCol>
                <a:gridCol w="4977675">
                  <a:extLst>
                    <a:ext uri="{9D8B030D-6E8A-4147-A177-3AD203B41FA5}">
                      <a16:colId xmlns:a16="http://schemas.microsoft.com/office/drawing/2014/main" val="1575095789"/>
                    </a:ext>
                  </a:extLst>
                </a:gridCol>
              </a:tblGrid>
              <a:tr h="595746">
                <a:tc>
                  <a:txBody>
                    <a:bodyPr/>
                    <a:lstStyle/>
                    <a:p>
                      <a:pPr algn="ctr"/>
                      <a:r>
                        <a:rPr lang="en-US" dirty="0">
                          <a:latin typeface="Times New Roman" panose="02020603050405020304" pitchFamily="18" charset="0"/>
                          <a:cs typeface="Times New Roman" panose="02020603050405020304" pitchFamily="18" charset="0"/>
                        </a:rPr>
                        <a:t>NOT TRAUMA INFORMED</a:t>
                      </a:r>
                    </a:p>
                  </a:txBody>
                  <a:tcPr/>
                </a:tc>
                <a:tc>
                  <a:txBody>
                    <a:bodyPr/>
                    <a:lstStyle/>
                    <a:p>
                      <a:pPr algn="ctr"/>
                      <a:r>
                        <a:rPr lang="en-US" dirty="0">
                          <a:latin typeface="Times New Roman" panose="02020603050405020304" pitchFamily="18" charset="0"/>
                          <a:cs typeface="Times New Roman" panose="02020603050405020304" pitchFamily="18" charset="0"/>
                        </a:rPr>
                        <a:t>TRAUMA INFORMED</a:t>
                      </a:r>
                    </a:p>
                  </a:txBody>
                  <a:tcPr/>
                </a:tc>
                <a:extLst>
                  <a:ext uri="{0D108BD9-81ED-4DB2-BD59-A6C34878D82A}">
                    <a16:rowId xmlns:a16="http://schemas.microsoft.com/office/drawing/2014/main" val="1857890427"/>
                  </a:ext>
                </a:extLst>
              </a:tr>
              <a:tr h="595746">
                <a:tc>
                  <a:txBody>
                    <a:bodyPr/>
                    <a:lstStyle/>
                    <a:p>
                      <a:r>
                        <a:rPr lang="en-US" dirty="0"/>
                        <a:t>“Youth is resistant to treatment” </a:t>
                      </a:r>
                    </a:p>
                  </a:txBody>
                  <a:tcPr/>
                </a:tc>
                <a:tc>
                  <a:txBody>
                    <a:bodyPr/>
                    <a:lstStyle/>
                    <a:p>
                      <a:r>
                        <a:rPr lang="en-US" dirty="0"/>
                        <a:t>“Youth is struggling to cope with abstinence”</a:t>
                      </a:r>
                    </a:p>
                  </a:txBody>
                  <a:tcPr/>
                </a:tc>
                <a:extLst>
                  <a:ext uri="{0D108BD9-81ED-4DB2-BD59-A6C34878D82A}">
                    <a16:rowId xmlns:a16="http://schemas.microsoft.com/office/drawing/2014/main" val="516964353"/>
                  </a:ext>
                </a:extLst>
              </a:tr>
              <a:tr h="595746">
                <a:tc>
                  <a:txBody>
                    <a:bodyPr/>
                    <a:lstStyle/>
                    <a:p>
                      <a:r>
                        <a:rPr lang="en-US" dirty="0"/>
                        <a:t>“Youth is disrespectful to staff” </a:t>
                      </a:r>
                    </a:p>
                  </a:txBody>
                  <a:tcPr/>
                </a:tc>
                <a:tc>
                  <a:txBody>
                    <a:bodyPr/>
                    <a:lstStyle/>
                    <a:p>
                      <a:r>
                        <a:rPr lang="en-US" dirty="0"/>
                        <a:t>“Youth does not feel safe in the space”</a:t>
                      </a:r>
                    </a:p>
                  </a:txBody>
                  <a:tcPr/>
                </a:tc>
                <a:extLst>
                  <a:ext uri="{0D108BD9-81ED-4DB2-BD59-A6C34878D82A}">
                    <a16:rowId xmlns:a16="http://schemas.microsoft.com/office/drawing/2014/main" val="2449436788"/>
                  </a:ext>
                </a:extLst>
              </a:tr>
              <a:tr h="595746">
                <a:tc>
                  <a:txBody>
                    <a:bodyPr/>
                    <a:lstStyle/>
                    <a:p>
                      <a:r>
                        <a:rPr lang="en-US" dirty="0"/>
                        <a:t>“Youth lies about the use of substances”</a:t>
                      </a:r>
                    </a:p>
                  </a:txBody>
                  <a:tcPr/>
                </a:tc>
                <a:tc>
                  <a:txBody>
                    <a:bodyPr/>
                    <a:lstStyle/>
                    <a:p>
                      <a:r>
                        <a:rPr lang="en-US" dirty="0"/>
                        <a:t>“Youth is working through ambiguity of substance use” </a:t>
                      </a:r>
                    </a:p>
                  </a:txBody>
                  <a:tcPr/>
                </a:tc>
                <a:extLst>
                  <a:ext uri="{0D108BD9-81ED-4DB2-BD59-A6C34878D82A}">
                    <a16:rowId xmlns:a16="http://schemas.microsoft.com/office/drawing/2014/main" val="1439984207"/>
                  </a:ext>
                </a:extLst>
              </a:tr>
              <a:tr h="595746">
                <a:tc>
                  <a:txBody>
                    <a:bodyPr/>
                    <a:lstStyle/>
                    <a:p>
                      <a:r>
                        <a:rPr lang="en-US" dirty="0"/>
                        <a:t>“Youth is not engaged in treatment plan”</a:t>
                      </a:r>
                    </a:p>
                  </a:txBody>
                  <a:tcPr/>
                </a:tc>
                <a:tc>
                  <a:txBody>
                    <a:bodyPr/>
                    <a:lstStyle/>
                    <a:p>
                      <a:r>
                        <a:rPr lang="en-US" dirty="0"/>
                        <a:t>“Youth needs adaptation to treatment plan to meet them where they’re at”</a:t>
                      </a:r>
                    </a:p>
                  </a:txBody>
                  <a:tcPr/>
                </a:tc>
                <a:extLst>
                  <a:ext uri="{0D108BD9-81ED-4DB2-BD59-A6C34878D82A}">
                    <a16:rowId xmlns:a16="http://schemas.microsoft.com/office/drawing/2014/main" val="2880400803"/>
                  </a:ext>
                </a:extLst>
              </a:tr>
              <a:tr h="595746">
                <a:tc>
                  <a:txBody>
                    <a:bodyPr/>
                    <a:lstStyle/>
                    <a:p>
                      <a:r>
                        <a:rPr lang="en-US" dirty="0"/>
                        <a:t>“Youth plays the victim”</a:t>
                      </a:r>
                    </a:p>
                  </a:txBody>
                  <a:tcPr/>
                </a:tc>
                <a:tc>
                  <a:txBody>
                    <a:bodyPr/>
                    <a:lstStyle/>
                    <a:p>
                      <a:r>
                        <a:rPr lang="en-US" dirty="0"/>
                        <a:t>“Youth is letting me know their previous coping styles to being held accountable”</a:t>
                      </a:r>
                    </a:p>
                  </a:txBody>
                  <a:tcPr/>
                </a:tc>
                <a:extLst>
                  <a:ext uri="{0D108BD9-81ED-4DB2-BD59-A6C34878D82A}">
                    <a16:rowId xmlns:a16="http://schemas.microsoft.com/office/drawing/2014/main" val="2077929266"/>
                  </a:ext>
                </a:extLst>
              </a:tr>
              <a:tr h="595746">
                <a:tc>
                  <a:txBody>
                    <a:bodyPr/>
                    <a:lstStyle/>
                    <a:p>
                      <a:r>
                        <a:rPr lang="en-US" dirty="0"/>
                        <a:t>“The family is unwilling to heal”</a:t>
                      </a:r>
                    </a:p>
                  </a:txBody>
                  <a:tcPr/>
                </a:tc>
                <a:tc>
                  <a:txBody>
                    <a:bodyPr/>
                    <a:lstStyle/>
                    <a:p>
                      <a:r>
                        <a:rPr lang="en-US" dirty="0"/>
                        <a:t>“The family requires multiple interventions for their needs”</a:t>
                      </a:r>
                    </a:p>
                  </a:txBody>
                  <a:tcPr/>
                </a:tc>
                <a:extLst>
                  <a:ext uri="{0D108BD9-81ED-4DB2-BD59-A6C34878D82A}">
                    <a16:rowId xmlns:a16="http://schemas.microsoft.com/office/drawing/2014/main" val="1125887824"/>
                  </a:ext>
                </a:extLst>
              </a:tr>
            </a:tbl>
          </a:graphicData>
        </a:graphic>
      </p:graphicFrame>
    </p:spTree>
    <p:extLst>
      <p:ext uri="{BB962C8B-B14F-4D97-AF65-F5344CB8AC3E}">
        <p14:creationId xmlns:p14="http://schemas.microsoft.com/office/powerpoint/2010/main" val="406662187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A23941-A5B0-423E-9C1A-D587DC2C33E0}"/>
              </a:ext>
            </a:extLst>
          </p:cNvPr>
          <p:cNvSpPr>
            <a:spLocks noGrp="1"/>
          </p:cNvSpPr>
          <p:nvPr>
            <p:ph type="title"/>
          </p:nvPr>
        </p:nvSpPr>
        <p:spPr>
          <a:xfrm>
            <a:off x="818984" y="670916"/>
            <a:ext cx="10445364" cy="1450757"/>
          </a:xfrm>
        </p:spPr>
        <p:txBody>
          <a:bodyPr>
            <a:normAutofit fontScale="90000"/>
          </a:bodyPr>
          <a:lstStyle/>
          <a:p>
            <a:pPr algn="ctr"/>
            <a:r>
              <a:rPr lang="en-US" dirty="0">
                <a:solidFill>
                  <a:schemeClr val="accent2"/>
                </a:solidFill>
                <a:latin typeface="Times New Roman" panose="02020603050405020304" pitchFamily="18" charset="0"/>
                <a:cs typeface="Times New Roman" panose="02020603050405020304" pitchFamily="18" charset="0"/>
              </a:rPr>
              <a:t>Smart Tips for Building and Utilizing a Trauma-Informed Lens in Your Task Force</a:t>
            </a:r>
            <a:br>
              <a:rPr lang="en-US" dirty="0">
                <a:solidFill>
                  <a:schemeClr val="accent2"/>
                </a:solidFill>
                <a:latin typeface="Times New Roman" panose="02020603050405020304" pitchFamily="18" charset="0"/>
                <a:cs typeface="Times New Roman" panose="02020603050405020304" pitchFamily="18" charset="0"/>
              </a:rPr>
            </a:br>
            <a:endParaRPr lang="en-US" dirty="0">
              <a:solidFill>
                <a:schemeClr val="accent2"/>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C06DF0EA-F54E-462C-8EF8-2134801D8D14}"/>
              </a:ext>
            </a:extLst>
          </p:cNvPr>
          <p:cNvSpPr>
            <a:spLocks noGrp="1"/>
          </p:cNvSpPr>
          <p:nvPr>
            <p:ph idx="1"/>
          </p:nvPr>
        </p:nvSpPr>
        <p:spPr>
          <a:xfrm>
            <a:off x="927652" y="1766220"/>
            <a:ext cx="10445364" cy="4420864"/>
          </a:xfrm>
        </p:spPr>
        <p:txBody>
          <a:bodyPr>
            <a:noAutofit/>
          </a:bodyPr>
          <a:lstStyle/>
          <a:p>
            <a:pPr>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Review agency policies and procedures to identify and remove any that are potentially unsafe and harmful to trafficking victims with histories of trauma.</a:t>
            </a:r>
          </a:p>
          <a:p>
            <a:pPr>
              <a:buFont typeface="Arial" panose="020B0604020202020204" pitchFamily="34" charset="0"/>
              <a:buChar char="•"/>
            </a:pPr>
            <a:endParaRPr lang="en-US" sz="2800"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Provide education and training of staff, including those working directly with trafficking victims as well as other providers in relevant systems of care.</a:t>
            </a:r>
          </a:p>
          <a:p>
            <a:pPr>
              <a:buFont typeface="Arial" panose="020B0604020202020204" pitchFamily="34" charset="0"/>
              <a:buChar char="•"/>
            </a:pPr>
            <a:endParaRPr lang="en-US" sz="2800"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Screen for trauma in multiple settings.</a:t>
            </a:r>
          </a:p>
          <a:p>
            <a:pPr>
              <a:buFont typeface="Arial" panose="020B0604020202020204" pitchFamily="34" charset="0"/>
              <a:buChar char="•"/>
            </a:pPr>
            <a:endParaRPr lang="en-US" sz="2800" dirty="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60B7BD4E-3ED8-436C-A42B-EC01AB11643B}"/>
              </a:ext>
            </a:extLst>
          </p:cNvPr>
          <p:cNvSpPr txBox="1"/>
          <p:nvPr/>
        </p:nvSpPr>
        <p:spPr>
          <a:xfrm>
            <a:off x="8097078" y="6488668"/>
            <a:ext cx="3986989" cy="369332"/>
          </a:xfrm>
          <a:prstGeom prst="rect">
            <a:avLst/>
          </a:prstGeom>
          <a:noFill/>
        </p:spPr>
        <p:txBody>
          <a:bodyPr wrap="none" rtlCol="0">
            <a:spAutoFit/>
          </a:bodyPr>
          <a:lstStyle/>
          <a:p>
            <a:r>
              <a:rPr lang="en-US" b="1" dirty="0">
                <a:solidFill>
                  <a:schemeClr val="bg1"/>
                </a:solidFill>
                <a:latin typeface="Times New Roman" panose="02020603050405020304" pitchFamily="18" charset="0"/>
                <a:cs typeface="Times New Roman" panose="02020603050405020304" pitchFamily="18" charset="0"/>
              </a:rPr>
              <a:t>(Clawson, Salomon &amp; </a:t>
            </a:r>
            <a:r>
              <a:rPr lang="en-US" b="1" dirty="0" err="1">
                <a:solidFill>
                  <a:schemeClr val="bg1"/>
                </a:solidFill>
                <a:latin typeface="Times New Roman" panose="02020603050405020304" pitchFamily="18" charset="0"/>
                <a:cs typeface="Times New Roman" panose="02020603050405020304" pitchFamily="18" charset="0"/>
              </a:rPr>
              <a:t>Goldbatt</a:t>
            </a:r>
            <a:r>
              <a:rPr lang="en-US" b="1" dirty="0">
                <a:solidFill>
                  <a:schemeClr val="bg1"/>
                </a:solidFill>
                <a:latin typeface="Times New Roman" panose="02020603050405020304" pitchFamily="18" charset="0"/>
                <a:cs typeface="Times New Roman" panose="02020603050405020304" pitchFamily="18" charset="0"/>
              </a:rPr>
              <a:t>, 2008) </a:t>
            </a:r>
          </a:p>
        </p:txBody>
      </p:sp>
    </p:spTree>
    <p:extLst>
      <p:ext uri="{BB962C8B-B14F-4D97-AF65-F5344CB8AC3E}">
        <p14:creationId xmlns:p14="http://schemas.microsoft.com/office/powerpoint/2010/main" val="214218581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E1C6D39-54CF-4E51-A94E-E90305354982}"/>
              </a:ext>
            </a:extLst>
          </p:cNvPr>
          <p:cNvSpPr>
            <a:spLocks noGrp="1"/>
          </p:cNvSpPr>
          <p:nvPr>
            <p:ph idx="1"/>
          </p:nvPr>
        </p:nvSpPr>
        <p:spPr>
          <a:xfrm>
            <a:off x="628815" y="931739"/>
            <a:ext cx="11218628" cy="5556929"/>
          </a:xfrm>
        </p:spPr>
        <p:txBody>
          <a:bodyPr>
            <a:normAutofit fontScale="85000" lnSpcReduction="20000"/>
          </a:bodyPr>
          <a:lstStyle/>
          <a:p>
            <a:pPr>
              <a:buFont typeface="Arial" panose="020B0604020202020204" pitchFamily="34" charset="0"/>
              <a:buChar char="•"/>
            </a:pPr>
            <a:r>
              <a:rPr lang="en-US" sz="3200" dirty="0">
                <a:latin typeface="Times New Roman" panose="02020603050405020304" pitchFamily="18" charset="0"/>
                <a:cs typeface="Times New Roman" panose="02020603050405020304" pitchFamily="18" charset="0"/>
              </a:rPr>
              <a:t>Ensure safety and meet basic service needs.</a:t>
            </a:r>
          </a:p>
          <a:p>
            <a:pPr>
              <a:buFont typeface="Arial" panose="020B0604020202020204" pitchFamily="34" charset="0"/>
              <a:buChar char="•"/>
            </a:pPr>
            <a:endParaRPr lang="en-US" sz="3200"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sz="3200" dirty="0">
                <a:latin typeface="Times New Roman" panose="02020603050405020304" pitchFamily="18" charset="0"/>
                <a:cs typeface="Times New Roman" panose="02020603050405020304" pitchFamily="18" charset="0"/>
              </a:rPr>
              <a:t>Build long-term, sustaining relationships and provide opportunities for regaining valued social roles.</a:t>
            </a:r>
          </a:p>
          <a:p>
            <a:pPr>
              <a:buFont typeface="Arial" panose="020B0604020202020204" pitchFamily="34" charset="0"/>
              <a:buChar char="•"/>
            </a:pPr>
            <a:endParaRPr lang="en-US" sz="3200"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sz="3200" dirty="0">
                <a:latin typeface="Times New Roman" panose="02020603050405020304" pitchFamily="18" charset="0"/>
                <a:cs typeface="Times New Roman" panose="02020603050405020304" pitchFamily="18" charset="0"/>
              </a:rPr>
              <a:t>Provide access to trauma-specific treatment services.</a:t>
            </a:r>
          </a:p>
          <a:p>
            <a:pPr>
              <a:buFont typeface="Arial" panose="020B0604020202020204" pitchFamily="34" charset="0"/>
              <a:buChar char="•"/>
            </a:pPr>
            <a:endParaRPr lang="en-US" sz="3200"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sz="3200" dirty="0">
                <a:latin typeface="Times New Roman" panose="02020603050405020304" pitchFamily="18" charset="0"/>
                <a:cs typeface="Times New Roman" panose="02020603050405020304" pitchFamily="18" charset="0"/>
              </a:rPr>
              <a:t>Specific to adolescents, use group therapy to address skills development, affect regulation, interpersonal connections, and competence and resiliency building.</a:t>
            </a:r>
          </a:p>
          <a:p>
            <a:pPr>
              <a:buFont typeface="Arial" panose="020B0604020202020204" pitchFamily="34" charset="0"/>
              <a:buChar char="•"/>
            </a:pPr>
            <a:endParaRPr lang="en-US" sz="3200"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sz="3200" dirty="0">
                <a:latin typeface="Times New Roman" panose="02020603050405020304" pitchFamily="18" charset="0"/>
                <a:cs typeface="Times New Roman" panose="02020603050405020304" pitchFamily="18" charset="0"/>
              </a:rPr>
              <a:t>Understand the role that culture plays in resiliency and the importance of community resources as potentially mediating the trauma experience, particularly for foreign-born victims.</a:t>
            </a:r>
          </a:p>
          <a:p>
            <a:pPr>
              <a:buFont typeface="Arial" panose="020B0604020202020204" pitchFamily="34" charset="0"/>
              <a:buChar char="•"/>
            </a:pPr>
            <a:endParaRPr lang="en-US" sz="3200" dirty="0">
              <a:latin typeface="Times New Roman" panose="02020603050405020304" pitchFamily="18" charset="0"/>
              <a:cs typeface="Times New Roman" panose="02020603050405020304" pitchFamily="18" charset="0"/>
            </a:endParaRPr>
          </a:p>
          <a:p>
            <a:endParaRPr lang="en-US" dirty="0"/>
          </a:p>
        </p:txBody>
      </p:sp>
      <p:sp>
        <p:nvSpPr>
          <p:cNvPr id="4" name="TextBox 3">
            <a:extLst>
              <a:ext uri="{FF2B5EF4-FFF2-40B4-BE49-F238E27FC236}">
                <a16:creationId xmlns:a16="http://schemas.microsoft.com/office/drawing/2014/main" id="{DA61047B-94E0-4462-8BD7-08D7A3D033AD}"/>
              </a:ext>
            </a:extLst>
          </p:cNvPr>
          <p:cNvSpPr txBox="1"/>
          <p:nvPr/>
        </p:nvSpPr>
        <p:spPr>
          <a:xfrm>
            <a:off x="8097078" y="6488668"/>
            <a:ext cx="3986989" cy="369332"/>
          </a:xfrm>
          <a:prstGeom prst="rect">
            <a:avLst/>
          </a:prstGeom>
          <a:noFill/>
        </p:spPr>
        <p:txBody>
          <a:bodyPr wrap="none" rtlCol="0">
            <a:spAutoFit/>
          </a:bodyPr>
          <a:lstStyle/>
          <a:p>
            <a:r>
              <a:rPr lang="en-US" b="1" dirty="0">
                <a:solidFill>
                  <a:schemeClr val="bg1"/>
                </a:solidFill>
                <a:latin typeface="Times New Roman" panose="02020603050405020304" pitchFamily="18" charset="0"/>
                <a:cs typeface="Times New Roman" panose="02020603050405020304" pitchFamily="18" charset="0"/>
              </a:rPr>
              <a:t>(Clawson, Salomon &amp; </a:t>
            </a:r>
            <a:r>
              <a:rPr lang="en-US" b="1" dirty="0" err="1">
                <a:solidFill>
                  <a:schemeClr val="bg1"/>
                </a:solidFill>
                <a:latin typeface="Times New Roman" panose="02020603050405020304" pitchFamily="18" charset="0"/>
                <a:cs typeface="Times New Roman" panose="02020603050405020304" pitchFamily="18" charset="0"/>
              </a:rPr>
              <a:t>Goldbatt</a:t>
            </a:r>
            <a:r>
              <a:rPr lang="en-US" b="1" dirty="0">
                <a:solidFill>
                  <a:schemeClr val="bg1"/>
                </a:solidFill>
                <a:latin typeface="Times New Roman" panose="02020603050405020304" pitchFamily="18" charset="0"/>
                <a:cs typeface="Times New Roman" panose="02020603050405020304" pitchFamily="18" charset="0"/>
              </a:rPr>
              <a:t>, 2008) </a:t>
            </a:r>
          </a:p>
        </p:txBody>
      </p:sp>
    </p:spTree>
    <p:extLst>
      <p:ext uri="{BB962C8B-B14F-4D97-AF65-F5344CB8AC3E}">
        <p14:creationId xmlns:p14="http://schemas.microsoft.com/office/powerpoint/2010/main" val="146947525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F6C3DA-ECA0-4B21-8121-FB1FF242AC6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5D9B30EF-21A1-4D30-8390-8B30B396EEF4}"/>
              </a:ext>
            </a:extLst>
          </p:cNvPr>
          <p:cNvSpPr>
            <a:spLocks noGrp="1"/>
          </p:cNvSpPr>
          <p:nvPr>
            <p:ph idx="1"/>
          </p:nvPr>
        </p:nvSpPr>
        <p:spPr>
          <a:xfrm>
            <a:off x="1256306" y="1943124"/>
            <a:ext cx="8709330" cy="3927588"/>
          </a:xfrm>
        </p:spPr>
        <p:txBody>
          <a:bodyPr>
            <a:normAutofit/>
          </a:bodyPr>
          <a:lstStyle/>
          <a:p>
            <a:pPr>
              <a:buFont typeface="Arial" panose="020B0604020202020204" pitchFamily="34" charset="0"/>
              <a:buChar char="•"/>
            </a:pPr>
            <a:r>
              <a:rPr lang="en-US" sz="3000" dirty="0">
                <a:latin typeface="Times New Roman" panose="02020603050405020304" pitchFamily="18" charset="0"/>
                <a:cs typeface="Times New Roman" panose="02020603050405020304" pitchFamily="18" charset="0"/>
              </a:rPr>
              <a:t>Make peer models and supports available.</a:t>
            </a:r>
          </a:p>
          <a:p>
            <a:pPr>
              <a:buFont typeface="Arial" panose="020B0604020202020204" pitchFamily="34" charset="0"/>
              <a:buChar char="•"/>
            </a:pPr>
            <a:endParaRPr lang="en-US" sz="3000"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sz="3000" dirty="0">
                <a:latin typeface="Times New Roman" panose="02020603050405020304" pitchFamily="18" charset="0"/>
                <a:cs typeface="Times New Roman" panose="02020603050405020304" pitchFamily="18" charset="0"/>
              </a:rPr>
              <a:t>Engage survivors in programming.</a:t>
            </a:r>
          </a:p>
          <a:p>
            <a:pPr>
              <a:buFont typeface="Arial" panose="020B0604020202020204" pitchFamily="34" charset="0"/>
              <a:buChar char="•"/>
            </a:pPr>
            <a:endParaRPr lang="en-US" sz="3000"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sz="3000" dirty="0">
                <a:latin typeface="Times New Roman" panose="02020603050405020304" pitchFamily="18" charset="0"/>
                <a:cs typeface="Times New Roman" panose="02020603050405020304" pitchFamily="18" charset="0"/>
              </a:rPr>
              <a:t>Develop alternatives to traditional therapies.</a:t>
            </a:r>
          </a:p>
          <a:p>
            <a:endParaRPr lang="en-US" dirty="0"/>
          </a:p>
        </p:txBody>
      </p:sp>
      <p:sp>
        <p:nvSpPr>
          <p:cNvPr id="4" name="TextBox 3">
            <a:extLst>
              <a:ext uri="{FF2B5EF4-FFF2-40B4-BE49-F238E27FC236}">
                <a16:creationId xmlns:a16="http://schemas.microsoft.com/office/drawing/2014/main" id="{1B0328B4-0881-481C-BA18-C255396AB3FB}"/>
              </a:ext>
            </a:extLst>
          </p:cNvPr>
          <p:cNvSpPr txBox="1"/>
          <p:nvPr/>
        </p:nvSpPr>
        <p:spPr>
          <a:xfrm>
            <a:off x="8097078" y="6488668"/>
            <a:ext cx="3986989" cy="369332"/>
          </a:xfrm>
          <a:prstGeom prst="rect">
            <a:avLst/>
          </a:prstGeom>
          <a:noFill/>
        </p:spPr>
        <p:txBody>
          <a:bodyPr wrap="none" rtlCol="0">
            <a:spAutoFit/>
          </a:bodyPr>
          <a:lstStyle/>
          <a:p>
            <a:r>
              <a:rPr lang="en-US" b="1" dirty="0">
                <a:solidFill>
                  <a:schemeClr val="bg1"/>
                </a:solidFill>
                <a:latin typeface="Times New Roman" panose="02020603050405020304" pitchFamily="18" charset="0"/>
                <a:cs typeface="Times New Roman" panose="02020603050405020304" pitchFamily="18" charset="0"/>
              </a:rPr>
              <a:t>(Clawson, Salomon &amp; </a:t>
            </a:r>
            <a:r>
              <a:rPr lang="en-US" b="1" dirty="0" err="1">
                <a:solidFill>
                  <a:schemeClr val="bg1"/>
                </a:solidFill>
                <a:latin typeface="Times New Roman" panose="02020603050405020304" pitchFamily="18" charset="0"/>
                <a:cs typeface="Times New Roman" panose="02020603050405020304" pitchFamily="18" charset="0"/>
              </a:rPr>
              <a:t>Goldbatt</a:t>
            </a:r>
            <a:r>
              <a:rPr lang="en-US" b="1" dirty="0">
                <a:solidFill>
                  <a:schemeClr val="bg1"/>
                </a:solidFill>
                <a:latin typeface="Times New Roman" panose="02020603050405020304" pitchFamily="18" charset="0"/>
                <a:cs typeface="Times New Roman" panose="02020603050405020304" pitchFamily="18" charset="0"/>
              </a:rPr>
              <a:t>, 2008) </a:t>
            </a:r>
          </a:p>
        </p:txBody>
      </p:sp>
    </p:spTree>
    <p:extLst>
      <p:ext uri="{BB962C8B-B14F-4D97-AF65-F5344CB8AC3E}">
        <p14:creationId xmlns:p14="http://schemas.microsoft.com/office/powerpoint/2010/main" val="25122208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0E7F3C2-495A-4FE7-B961-C4C7DF465E79}"/>
              </a:ext>
            </a:extLst>
          </p:cNvPr>
          <p:cNvSpPr>
            <a:spLocks noGrp="1"/>
          </p:cNvSpPr>
          <p:nvPr>
            <p:ph idx="1"/>
          </p:nvPr>
        </p:nvSpPr>
        <p:spPr/>
        <p:txBody>
          <a:bodyPr/>
          <a:lstStyle/>
          <a:p>
            <a:pPr marL="201168" lvl="1" indent="0">
              <a:buNone/>
            </a:pPr>
            <a:r>
              <a:rPr lang="en-US" sz="3600" dirty="0">
                <a:latin typeface="Times New Roman" panose="02020603050405020304" pitchFamily="18" charset="0"/>
                <a:cs typeface="Times New Roman" panose="02020603050405020304" pitchFamily="18" charset="0"/>
              </a:rPr>
              <a:t>Learning Objectives continued…</a:t>
            </a:r>
          </a:p>
          <a:p>
            <a:pPr marL="201168" lvl="1" indent="0">
              <a:buNone/>
            </a:pPr>
            <a:endParaRPr lang="en-US" sz="3600" dirty="0">
              <a:latin typeface="Times New Roman" panose="02020603050405020304" pitchFamily="18" charset="0"/>
              <a:cs typeface="Times New Roman" panose="02020603050405020304" pitchFamily="18" charset="0"/>
            </a:endParaRPr>
          </a:p>
          <a:p>
            <a:pPr lvl="1">
              <a:buFont typeface="Arial" panose="020B0604020202020204" pitchFamily="34" charset="0"/>
              <a:buChar char="•"/>
            </a:pPr>
            <a:r>
              <a:rPr lang="en-US" sz="3600" dirty="0">
                <a:latin typeface="Times New Roman" panose="02020603050405020304" pitchFamily="18" charset="0"/>
                <a:cs typeface="Times New Roman" panose="02020603050405020304" pitchFamily="18" charset="0"/>
              </a:rPr>
              <a:t>To conceptualize trauma informed care approach.</a:t>
            </a:r>
          </a:p>
          <a:p>
            <a:pPr lvl="1">
              <a:buFont typeface="Arial" panose="020B0604020202020204" pitchFamily="34" charset="0"/>
              <a:buChar char="•"/>
            </a:pPr>
            <a:r>
              <a:rPr lang="en-US" sz="3600" dirty="0">
                <a:latin typeface="Times New Roman" panose="02020603050405020304" pitchFamily="18" charset="0"/>
                <a:cs typeface="Times New Roman" panose="02020603050405020304" pitchFamily="18" charset="0"/>
              </a:rPr>
              <a:t>To learn and practice trauma informed care skills when working with youth.</a:t>
            </a:r>
          </a:p>
          <a:p>
            <a:pPr lvl="1">
              <a:buFont typeface="Arial" panose="020B0604020202020204" pitchFamily="34" charset="0"/>
              <a:buChar char="•"/>
            </a:pPr>
            <a:r>
              <a:rPr lang="en-US" sz="3600" dirty="0">
                <a:latin typeface="Times New Roman" panose="02020603050405020304" pitchFamily="18" charset="0"/>
                <a:cs typeface="Times New Roman" panose="02020603050405020304" pitchFamily="18" charset="0"/>
              </a:rPr>
              <a:t>To integrate trauma informed care approaches within service institutions. </a:t>
            </a:r>
            <a:endParaRPr lang="en-US" dirty="0"/>
          </a:p>
        </p:txBody>
      </p:sp>
      <p:sp>
        <p:nvSpPr>
          <p:cNvPr id="4" name="Title 1">
            <a:extLst>
              <a:ext uri="{FF2B5EF4-FFF2-40B4-BE49-F238E27FC236}">
                <a16:creationId xmlns:a16="http://schemas.microsoft.com/office/drawing/2014/main" id="{68AB6BA8-DE7E-43CB-8F8B-AE0B43E6FE0A}"/>
              </a:ext>
            </a:extLst>
          </p:cNvPr>
          <p:cNvSpPr txBox="1">
            <a:spLocks/>
          </p:cNvSpPr>
          <p:nvPr/>
        </p:nvSpPr>
        <p:spPr>
          <a:xfrm>
            <a:off x="1249680" y="263527"/>
            <a:ext cx="10058400" cy="1450757"/>
          </a:xfrm>
          <a:prstGeom prst="rect">
            <a:avLst/>
          </a:prstGeom>
        </p:spPr>
        <p:txBody>
          <a:bodyPr vert="horz" lIns="91440" tIns="45720" rIns="91440" bIns="45720" rtlCol="0" anchor="b">
            <a:normAutofit/>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sz="4000" b="1" dirty="0">
                <a:solidFill>
                  <a:schemeClr val="accent2"/>
                </a:solidFill>
                <a:latin typeface="Times New Roman" panose="02020603050405020304" pitchFamily="18" charset="0"/>
                <a:cs typeface="Times New Roman" panose="02020603050405020304" pitchFamily="18" charset="0"/>
              </a:rPr>
              <a:t>TRAUMA AND TRAUMA INFORMED CARE</a:t>
            </a:r>
          </a:p>
        </p:txBody>
      </p:sp>
    </p:spTree>
    <p:extLst>
      <p:ext uri="{BB962C8B-B14F-4D97-AF65-F5344CB8AC3E}">
        <p14:creationId xmlns:p14="http://schemas.microsoft.com/office/powerpoint/2010/main" val="23173891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5865D2-33A4-4DBB-B801-0E50B8E9D996}"/>
              </a:ext>
            </a:extLst>
          </p:cNvPr>
          <p:cNvSpPr>
            <a:spLocks noGrp="1"/>
          </p:cNvSpPr>
          <p:nvPr>
            <p:ph type="title"/>
          </p:nvPr>
        </p:nvSpPr>
        <p:spPr>
          <a:xfrm>
            <a:off x="1097280" y="1978243"/>
            <a:ext cx="10058400" cy="1450757"/>
          </a:xfrm>
        </p:spPr>
        <p:txBody>
          <a:bodyPr/>
          <a:lstStyle/>
          <a:p>
            <a:pPr algn="ctr"/>
            <a:r>
              <a:rPr lang="en-US" b="1" dirty="0">
                <a:solidFill>
                  <a:schemeClr val="accent2"/>
                </a:solidFill>
                <a:latin typeface="Times New Roman" panose="02020603050405020304" pitchFamily="18" charset="0"/>
                <a:cs typeface="Times New Roman" panose="02020603050405020304" pitchFamily="18" charset="0"/>
              </a:rPr>
              <a:t>OVERVIEW OF TRAUMA </a:t>
            </a:r>
          </a:p>
        </p:txBody>
      </p:sp>
    </p:spTree>
    <p:extLst>
      <p:ext uri="{BB962C8B-B14F-4D97-AF65-F5344CB8AC3E}">
        <p14:creationId xmlns:p14="http://schemas.microsoft.com/office/powerpoint/2010/main" val="41523043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8D287-33E2-4010-BF9D-78B182E1447E}"/>
              </a:ext>
            </a:extLst>
          </p:cNvPr>
          <p:cNvSpPr>
            <a:spLocks noGrp="1"/>
          </p:cNvSpPr>
          <p:nvPr>
            <p:ph type="title"/>
          </p:nvPr>
        </p:nvSpPr>
        <p:spPr/>
        <p:txBody>
          <a:bodyPr/>
          <a:lstStyle/>
          <a:p>
            <a:r>
              <a:rPr lang="en-US" b="1" dirty="0">
                <a:solidFill>
                  <a:schemeClr val="accent2"/>
                </a:solidFill>
                <a:latin typeface="Times New Roman" panose="02020603050405020304" pitchFamily="18" charset="0"/>
                <a:cs typeface="Times New Roman" panose="02020603050405020304" pitchFamily="18" charset="0"/>
              </a:rPr>
              <a:t>PROCESSING…</a:t>
            </a:r>
          </a:p>
        </p:txBody>
      </p:sp>
      <p:sp>
        <p:nvSpPr>
          <p:cNvPr id="3" name="Content Placeholder 2">
            <a:extLst>
              <a:ext uri="{FF2B5EF4-FFF2-40B4-BE49-F238E27FC236}">
                <a16:creationId xmlns:a16="http://schemas.microsoft.com/office/drawing/2014/main" id="{36A0E7F9-1FA6-49D2-B734-DEF5A86D3634}"/>
              </a:ext>
            </a:extLst>
          </p:cNvPr>
          <p:cNvSpPr>
            <a:spLocks noGrp="1"/>
          </p:cNvSpPr>
          <p:nvPr>
            <p:ph idx="1"/>
          </p:nvPr>
        </p:nvSpPr>
        <p:spPr>
          <a:xfrm>
            <a:off x="1097280" y="2650434"/>
            <a:ext cx="10058400" cy="3218659"/>
          </a:xfrm>
        </p:spPr>
        <p:txBody>
          <a:bodyPr/>
          <a:lstStyle/>
          <a:p>
            <a:pPr>
              <a:buFont typeface="Arial" panose="020B0604020202020204" pitchFamily="34" charset="0"/>
              <a:buChar char="•"/>
            </a:pPr>
            <a:r>
              <a:rPr lang="en-US" altLang="es-ES_tradnl" sz="4000" dirty="0">
                <a:latin typeface="Times New Roman" panose="02020603050405020304" pitchFamily="18" charset="0"/>
                <a:cs typeface="Times New Roman" panose="02020603050405020304" pitchFamily="18" charset="0"/>
              </a:rPr>
              <a:t>What did you notice about the group’s answers?</a:t>
            </a:r>
          </a:p>
          <a:p>
            <a:pPr lvl="1">
              <a:buFont typeface="Arial" panose="020B0604020202020204" pitchFamily="34" charset="0"/>
              <a:buChar char="•"/>
            </a:pPr>
            <a:r>
              <a:rPr lang="en-US" altLang="es-ES_tradnl" sz="3600" dirty="0">
                <a:latin typeface="Times New Roman" panose="02020603050405020304" pitchFamily="18" charset="0"/>
                <a:cs typeface="Times New Roman" panose="02020603050405020304" pitchFamily="18" charset="0"/>
              </a:rPr>
              <a:t>Unique interpretation of event(s)</a:t>
            </a:r>
          </a:p>
          <a:p>
            <a:pPr lvl="1">
              <a:buFont typeface="Arial" panose="020B0604020202020204" pitchFamily="34" charset="0"/>
              <a:buChar char="•"/>
            </a:pPr>
            <a:r>
              <a:rPr lang="en-US" altLang="es-ES_tradnl" sz="3600" dirty="0">
                <a:latin typeface="Times New Roman" panose="02020603050405020304" pitchFamily="18" charset="0"/>
                <a:cs typeface="Times New Roman" panose="02020603050405020304" pitchFamily="18" charset="0"/>
              </a:rPr>
              <a:t>Doesn’t have to happen to you</a:t>
            </a:r>
          </a:p>
          <a:p>
            <a:endParaRPr lang="en-US" dirty="0"/>
          </a:p>
        </p:txBody>
      </p:sp>
    </p:spTree>
    <p:extLst>
      <p:ext uri="{BB962C8B-B14F-4D97-AF65-F5344CB8AC3E}">
        <p14:creationId xmlns:p14="http://schemas.microsoft.com/office/powerpoint/2010/main" val="42149935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7929C6-554E-486D-9B32-325ACCCBB576}"/>
              </a:ext>
            </a:extLst>
          </p:cNvPr>
          <p:cNvSpPr>
            <a:spLocks noGrp="1"/>
          </p:cNvSpPr>
          <p:nvPr>
            <p:ph type="title"/>
          </p:nvPr>
        </p:nvSpPr>
        <p:spPr/>
        <p:txBody>
          <a:bodyPr/>
          <a:lstStyle/>
          <a:p>
            <a:pPr algn="ctr"/>
            <a:r>
              <a:rPr lang="en-US" b="1" dirty="0">
                <a:solidFill>
                  <a:schemeClr val="accent2"/>
                </a:solidFill>
                <a:latin typeface="Times New Roman" panose="02020603050405020304" pitchFamily="18" charset="0"/>
                <a:cs typeface="Times New Roman" panose="02020603050405020304" pitchFamily="18" charset="0"/>
              </a:rPr>
              <a:t>HIERARCHY OF TRAUMA</a:t>
            </a:r>
          </a:p>
        </p:txBody>
      </p:sp>
      <p:sp>
        <p:nvSpPr>
          <p:cNvPr id="3" name="Content Placeholder 2">
            <a:extLst>
              <a:ext uri="{FF2B5EF4-FFF2-40B4-BE49-F238E27FC236}">
                <a16:creationId xmlns:a16="http://schemas.microsoft.com/office/drawing/2014/main" id="{4BDD1CC8-B3FF-47E4-8E81-5F04972BAA5B}"/>
              </a:ext>
            </a:extLst>
          </p:cNvPr>
          <p:cNvSpPr>
            <a:spLocks noGrp="1"/>
          </p:cNvSpPr>
          <p:nvPr>
            <p:ph idx="1"/>
          </p:nvPr>
        </p:nvSpPr>
        <p:spPr>
          <a:xfrm>
            <a:off x="1066800" y="2110778"/>
            <a:ext cx="10058400" cy="4023360"/>
          </a:xfrm>
        </p:spPr>
        <p:txBody>
          <a:bodyPr/>
          <a:lstStyle/>
          <a:p>
            <a:pPr marL="342900" lvl="0" indent="-342900" fontAlgn="base">
              <a:lnSpc>
                <a:spcPct val="100000"/>
              </a:lnSpc>
              <a:spcBef>
                <a:spcPct val="20000"/>
              </a:spcBef>
              <a:spcAft>
                <a:spcPct val="0"/>
              </a:spcAft>
              <a:buClr>
                <a:schemeClr val="accent2"/>
              </a:buClr>
              <a:buSzTx/>
              <a:buFontTx/>
              <a:buChar char="•"/>
            </a:pPr>
            <a:r>
              <a:rPr lang="en-US" altLang="es-ES_tradnl" sz="3200" kern="0" dirty="0">
                <a:solidFill>
                  <a:srgbClr val="595959"/>
                </a:solidFill>
                <a:latin typeface="Times New Roman" panose="02020603050405020304" pitchFamily="18" charset="0"/>
                <a:cs typeface="Times New Roman" panose="02020603050405020304" pitchFamily="18" charset="0"/>
              </a:rPr>
              <a:t>In small groups, examine the index cards given to you and decide how traumatic each event is using a scale of 1-20 (with 20 being the most severe and 1 being the least).</a:t>
            </a:r>
          </a:p>
          <a:p>
            <a:pPr marL="342900" lvl="0" indent="-342900" fontAlgn="base">
              <a:lnSpc>
                <a:spcPct val="100000"/>
              </a:lnSpc>
              <a:spcBef>
                <a:spcPct val="20000"/>
              </a:spcBef>
              <a:spcAft>
                <a:spcPct val="0"/>
              </a:spcAft>
              <a:buClr>
                <a:schemeClr val="accent2"/>
              </a:buClr>
              <a:buSzTx/>
              <a:buFontTx/>
              <a:buChar char="•"/>
            </a:pPr>
            <a:endParaRPr lang="en-US" altLang="es-ES_tradnl" sz="3200" kern="0" dirty="0">
              <a:solidFill>
                <a:srgbClr val="595959"/>
              </a:solidFill>
              <a:latin typeface="Times New Roman" panose="02020603050405020304" pitchFamily="18" charset="0"/>
              <a:cs typeface="Times New Roman" panose="02020603050405020304" pitchFamily="18" charset="0"/>
            </a:endParaRPr>
          </a:p>
          <a:p>
            <a:pPr marL="342900" lvl="0" indent="-342900" fontAlgn="base">
              <a:lnSpc>
                <a:spcPct val="100000"/>
              </a:lnSpc>
              <a:spcBef>
                <a:spcPct val="20000"/>
              </a:spcBef>
              <a:spcAft>
                <a:spcPct val="0"/>
              </a:spcAft>
              <a:buClr>
                <a:schemeClr val="accent2"/>
              </a:buClr>
              <a:buSzTx/>
              <a:buFontTx/>
              <a:buChar char="•"/>
            </a:pPr>
            <a:r>
              <a:rPr lang="en-US" altLang="es-ES_tradnl" sz="3200" kern="0" dirty="0">
                <a:solidFill>
                  <a:srgbClr val="595959"/>
                </a:solidFill>
                <a:latin typeface="Times New Roman" panose="02020603050405020304" pitchFamily="18" charset="0"/>
                <a:cs typeface="Times New Roman" panose="02020603050405020304" pitchFamily="18" charset="0"/>
              </a:rPr>
              <a:t>Tape the index card where you feel appropriate on the scale on the white board.</a:t>
            </a:r>
          </a:p>
          <a:p>
            <a:endParaRPr lang="en-US" dirty="0"/>
          </a:p>
        </p:txBody>
      </p:sp>
    </p:spTree>
    <p:extLst>
      <p:ext uri="{BB962C8B-B14F-4D97-AF65-F5344CB8AC3E}">
        <p14:creationId xmlns:p14="http://schemas.microsoft.com/office/powerpoint/2010/main" val="18294788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FD9000-C70A-4CBD-83B3-06BA635F8ACD}"/>
              </a:ext>
            </a:extLst>
          </p:cNvPr>
          <p:cNvSpPr>
            <a:spLocks noGrp="1"/>
          </p:cNvSpPr>
          <p:nvPr>
            <p:ph type="title"/>
          </p:nvPr>
        </p:nvSpPr>
        <p:spPr/>
        <p:txBody>
          <a:bodyPr/>
          <a:lstStyle/>
          <a:p>
            <a:pPr algn="ctr"/>
            <a:r>
              <a:rPr lang="en-US" b="1" dirty="0">
                <a:solidFill>
                  <a:schemeClr val="accent2"/>
                </a:solidFill>
                <a:latin typeface="Times New Roman" panose="02020603050405020304" pitchFamily="18" charset="0"/>
                <a:cs typeface="Times New Roman" panose="02020603050405020304" pitchFamily="18" charset="0"/>
              </a:rPr>
              <a:t>DEFININING TRAUMA </a:t>
            </a:r>
          </a:p>
        </p:txBody>
      </p:sp>
      <p:sp>
        <p:nvSpPr>
          <p:cNvPr id="3" name="Content Placeholder 2">
            <a:extLst>
              <a:ext uri="{FF2B5EF4-FFF2-40B4-BE49-F238E27FC236}">
                <a16:creationId xmlns:a16="http://schemas.microsoft.com/office/drawing/2014/main" id="{C0B92B07-20FC-48FF-928B-9320D8B554F9}"/>
              </a:ext>
            </a:extLst>
          </p:cNvPr>
          <p:cNvSpPr>
            <a:spLocks noGrp="1"/>
          </p:cNvSpPr>
          <p:nvPr>
            <p:ph idx="1"/>
          </p:nvPr>
        </p:nvSpPr>
        <p:spPr>
          <a:xfrm>
            <a:off x="925002" y="2363371"/>
            <a:ext cx="10058400" cy="4023360"/>
          </a:xfrm>
        </p:spPr>
        <p:txBody>
          <a:bodyPr/>
          <a:lstStyle/>
          <a:p>
            <a:pPr algn="ctr"/>
            <a:r>
              <a:rPr lang="en-US" sz="2800" dirty="0">
                <a:solidFill>
                  <a:schemeClr val="tx1"/>
                </a:solidFill>
                <a:latin typeface="Times New Roman" panose="02020603050405020304" pitchFamily="18" charset="0"/>
                <a:cs typeface="Times New Roman" panose="02020603050405020304" pitchFamily="18" charset="0"/>
              </a:rPr>
              <a:t>Individual trauma results from an event, series of events, or set of circumstances experienced by an individual as physically or emotionally harmful or life-threatening with lasting adverse effects on the individual’s functioning and mental, physical, social, emotional, or spiritual well-being. </a:t>
            </a:r>
          </a:p>
          <a:p>
            <a:endParaRPr lang="en-US" sz="2800" dirty="0"/>
          </a:p>
          <a:p>
            <a:endParaRPr lang="en-US" dirty="0"/>
          </a:p>
        </p:txBody>
      </p:sp>
      <p:sp>
        <p:nvSpPr>
          <p:cNvPr id="4" name="TextBox 3">
            <a:extLst>
              <a:ext uri="{FF2B5EF4-FFF2-40B4-BE49-F238E27FC236}">
                <a16:creationId xmlns:a16="http://schemas.microsoft.com/office/drawing/2014/main" id="{4FA8007A-DC7E-4F11-998B-42FD7553B939}"/>
              </a:ext>
            </a:extLst>
          </p:cNvPr>
          <p:cNvSpPr txBox="1"/>
          <p:nvPr/>
        </p:nvSpPr>
        <p:spPr>
          <a:xfrm>
            <a:off x="10204137" y="6386731"/>
            <a:ext cx="1903085" cy="369332"/>
          </a:xfrm>
          <a:prstGeom prst="rect">
            <a:avLst/>
          </a:prstGeom>
          <a:noFill/>
        </p:spPr>
        <p:txBody>
          <a:bodyPr wrap="none" rtlCol="0">
            <a:spAutoFit/>
          </a:bodyPr>
          <a:lstStyle/>
          <a:p>
            <a:r>
              <a:rPr lang="en-US" b="1" dirty="0">
                <a:solidFill>
                  <a:schemeClr val="bg1"/>
                </a:solidFill>
                <a:latin typeface="Times New Roman" panose="02020603050405020304" pitchFamily="18" charset="0"/>
                <a:cs typeface="Times New Roman" panose="02020603050405020304" pitchFamily="18" charset="0"/>
              </a:rPr>
              <a:t>(SAMHSA, 2020)</a:t>
            </a:r>
          </a:p>
        </p:txBody>
      </p:sp>
    </p:spTree>
    <p:extLst>
      <p:ext uri="{BB962C8B-B14F-4D97-AF65-F5344CB8AC3E}">
        <p14:creationId xmlns:p14="http://schemas.microsoft.com/office/powerpoint/2010/main" val="35771468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2A5BA8-65B3-49EB-86F6-DC4DF1864B0C}"/>
              </a:ext>
            </a:extLst>
          </p:cNvPr>
          <p:cNvSpPr>
            <a:spLocks noGrp="1"/>
          </p:cNvSpPr>
          <p:nvPr>
            <p:ph type="title"/>
          </p:nvPr>
        </p:nvSpPr>
        <p:spPr/>
        <p:txBody>
          <a:bodyPr/>
          <a:lstStyle/>
          <a:p>
            <a:pPr algn="ctr"/>
            <a:r>
              <a:rPr lang="en-US" b="1" dirty="0">
                <a:solidFill>
                  <a:schemeClr val="accent2"/>
                </a:solidFill>
                <a:latin typeface="Times New Roman" panose="02020603050405020304" pitchFamily="18" charset="0"/>
                <a:cs typeface="Times New Roman" panose="02020603050405020304" pitchFamily="18" charset="0"/>
              </a:rPr>
              <a:t>GENDER DIFFERENCES</a:t>
            </a:r>
          </a:p>
        </p:txBody>
      </p:sp>
      <p:sp>
        <p:nvSpPr>
          <p:cNvPr id="3" name="Content Placeholder 2">
            <a:extLst>
              <a:ext uri="{FF2B5EF4-FFF2-40B4-BE49-F238E27FC236}">
                <a16:creationId xmlns:a16="http://schemas.microsoft.com/office/drawing/2014/main" id="{EC830E87-8944-4450-B100-0393135F2C58}"/>
              </a:ext>
            </a:extLst>
          </p:cNvPr>
          <p:cNvSpPr>
            <a:spLocks noGrp="1"/>
          </p:cNvSpPr>
          <p:nvPr>
            <p:ph idx="1"/>
          </p:nvPr>
        </p:nvSpPr>
        <p:spPr/>
        <p:txBody>
          <a:bodyPr/>
          <a:lstStyle/>
          <a:p>
            <a:r>
              <a:rPr lang="en-US" altLang="es-ES_tradnl" sz="2400" b="1" dirty="0">
                <a:latin typeface="Times New Roman" panose="02020603050405020304" pitchFamily="18" charset="0"/>
                <a:cs typeface="Times New Roman" panose="02020603050405020304" pitchFamily="18" charset="0"/>
              </a:rPr>
              <a:t>Male</a:t>
            </a:r>
          </a:p>
          <a:p>
            <a:pPr lvl="1"/>
            <a:r>
              <a:rPr lang="en-US" altLang="es-ES_tradnl" sz="2000" dirty="0">
                <a:latin typeface="Times New Roman" panose="02020603050405020304" pitchFamily="18" charset="0"/>
                <a:cs typeface="Times New Roman" panose="02020603050405020304" pitchFamily="18" charset="0"/>
              </a:rPr>
              <a:t>More likely to experience a potential traumatic event</a:t>
            </a:r>
          </a:p>
          <a:p>
            <a:pPr lvl="1"/>
            <a:r>
              <a:rPr lang="en-US" altLang="es-ES_tradnl" sz="2000" dirty="0">
                <a:latin typeface="Times New Roman" panose="02020603050405020304" pitchFamily="18" charset="0"/>
                <a:cs typeface="Times New Roman" panose="02020603050405020304" pitchFamily="18" charset="0"/>
              </a:rPr>
              <a:t>More likely to report physical violence by strangers</a:t>
            </a:r>
          </a:p>
          <a:p>
            <a:pPr lvl="1"/>
            <a:r>
              <a:rPr lang="en-US" altLang="es-ES_tradnl" sz="2000" dirty="0">
                <a:latin typeface="Times New Roman" panose="02020603050405020304" pitchFamily="18" charset="0"/>
                <a:cs typeface="Times New Roman" panose="02020603050405020304" pitchFamily="18" charset="0"/>
              </a:rPr>
              <a:t>More likely to experience trauma in childhood</a:t>
            </a:r>
          </a:p>
          <a:p>
            <a:r>
              <a:rPr lang="en-US" altLang="es-ES_tradnl" sz="2400" b="1" dirty="0">
                <a:latin typeface="Times New Roman" panose="02020603050405020304" pitchFamily="18" charset="0"/>
                <a:cs typeface="Times New Roman" panose="02020603050405020304" pitchFamily="18" charset="0"/>
              </a:rPr>
              <a:t>Female</a:t>
            </a:r>
          </a:p>
          <a:p>
            <a:pPr lvl="1"/>
            <a:r>
              <a:rPr lang="en-US" altLang="es-ES_tradnl" sz="2000" dirty="0">
                <a:latin typeface="Times New Roman" panose="02020603050405020304" pitchFamily="18" charset="0"/>
                <a:cs typeface="Times New Roman" panose="02020603050405020304" pitchFamily="18" charset="0"/>
              </a:rPr>
              <a:t>Two times more likely to be diagnosed with PTSD</a:t>
            </a:r>
          </a:p>
          <a:p>
            <a:pPr lvl="1"/>
            <a:r>
              <a:rPr lang="en-US" altLang="es-ES_tradnl" sz="2000" dirty="0">
                <a:latin typeface="Times New Roman" panose="02020603050405020304" pitchFamily="18" charset="0"/>
                <a:cs typeface="Times New Roman" panose="02020603050405020304" pitchFamily="18" charset="0"/>
              </a:rPr>
              <a:t>More likely to report interpersonal physical or sexual abuse</a:t>
            </a:r>
          </a:p>
          <a:p>
            <a:pPr lvl="1"/>
            <a:r>
              <a:rPr lang="en-US" altLang="es-ES_tradnl" sz="2000" dirty="0">
                <a:latin typeface="Times New Roman" panose="02020603050405020304" pitchFamily="18" charset="0"/>
                <a:cs typeface="Times New Roman" panose="02020603050405020304" pitchFamily="18" charset="0"/>
              </a:rPr>
              <a:t>More likely to experience more severe potential traumatic events</a:t>
            </a:r>
          </a:p>
          <a:p>
            <a:pPr lvl="1"/>
            <a:r>
              <a:rPr lang="en-US" altLang="es-ES_tradnl" sz="2000" dirty="0">
                <a:latin typeface="Times New Roman" panose="02020603050405020304" pitchFamily="18" charset="0"/>
                <a:cs typeface="Times New Roman" panose="02020603050405020304" pitchFamily="18" charset="0"/>
              </a:rPr>
              <a:t>Likely to experience trauma from at any time from childhood throughout adulthood</a:t>
            </a:r>
            <a:endParaRPr lang="en-US" altLang="es-ES_tradnl" dirty="0">
              <a:latin typeface="Times New Roman" panose="02020603050405020304" pitchFamily="18" charset="0"/>
              <a:cs typeface="Times New Roman" panose="02020603050405020304" pitchFamily="18" charset="0"/>
            </a:endParaRPr>
          </a:p>
          <a:p>
            <a:endParaRPr lang="en-US" dirty="0"/>
          </a:p>
        </p:txBody>
      </p:sp>
      <p:sp>
        <p:nvSpPr>
          <p:cNvPr id="4" name="TextBox 3">
            <a:extLst>
              <a:ext uri="{FF2B5EF4-FFF2-40B4-BE49-F238E27FC236}">
                <a16:creationId xmlns:a16="http://schemas.microsoft.com/office/drawing/2014/main" id="{E83D08F3-70DD-4AE9-A766-8F58942100F6}"/>
              </a:ext>
            </a:extLst>
          </p:cNvPr>
          <p:cNvSpPr txBox="1"/>
          <p:nvPr/>
        </p:nvSpPr>
        <p:spPr>
          <a:xfrm>
            <a:off x="9541565" y="6457890"/>
            <a:ext cx="2310761" cy="400110"/>
          </a:xfrm>
          <a:prstGeom prst="rect">
            <a:avLst/>
          </a:prstGeom>
          <a:noFill/>
        </p:spPr>
        <p:txBody>
          <a:bodyPr wrap="none" rtlCol="0">
            <a:spAutoFit/>
          </a:bodyPr>
          <a:lstStyle/>
          <a:p>
            <a:r>
              <a:rPr lang="en-US" sz="2000" b="1" dirty="0">
                <a:solidFill>
                  <a:schemeClr val="bg1"/>
                </a:solidFill>
                <a:latin typeface="Times New Roman" panose="02020603050405020304" pitchFamily="18" charset="0"/>
                <a:cs typeface="Times New Roman" panose="02020603050405020304" pitchFamily="18" charset="0"/>
              </a:rPr>
              <a:t>(</a:t>
            </a:r>
            <a:r>
              <a:rPr lang="en-US" sz="2000" b="1" dirty="0" err="1">
                <a:solidFill>
                  <a:schemeClr val="bg1"/>
                </a:solidFill>
                <a:latin typeface="Times New Roman" panose="02020603050405020304" pitchFamily="18" charset="0"/>
                <a:cs typeface="Times New Roman" panose="02020603050405020304" pitchFamily="18" charset="0"/>
              </a:rPr>
              <a:t>Tolin</a:t>
            </a:r>
            <a:r>
              <a:rPr lang="en-US" sz="2000" b="1" dirty="0">
                <a:solidFill>
                  <a:schemeClr val="bg1"/>
                </a:solidFill>
                <a:latin typeface="Times New Roman" panose="02020603050405020304" pitchFamily="18" charset="0"/>
                <a:cs typeface="Times New Roman" panose="02020603050405020304" pitchFamily="18" charset="0"/>
              </a:rPr>
              <a:t> &amp; </a:t>
            </a:r>
            <a:r>
              <a:rPr lang="en-US" sz="2000" b="1" dirty="0" err="1">
                <a:solidFill>
                  <a:schemeClr val="bg1"/>
                </a:solidFill>
                <a:latin typeface="Times New Roman" panose="02020603050405020304" pitchFamily="18" charset="0"/>
                <a:cs typeface="Times New Roman" panose="02020603050405020304" pitchFamily="18" charset="0"/>
              </a:rPr>
              <a:t>Foa</a:t>
            </a:r>
            <a:r>
              <a:rPr lang="en-US" sz="2000" b="1" dirty="0">
                <a:solidFill>
                  <a:schemeClr val="bg1"/>
                </a:solidFill>
                <a:latin typeface="Times New Roman" panose="02020603050405020304" pitchFamily="18" charset="0"/>
                <a:cs typeface="Times New Roman" panose="02020603050405020304" pitchFamily="18" charset="0"/>
              </a:rPr>
              <a:t>, 2006)</a:t>
            </a:r>
          </a:p>
        </p:txBody>
      </p:sp>
    </p:spTree>
    <p:extLst>
      <p:ext uri="{BB962C8B-B14F-4D97-AF65-F5344CB8AC3E}">
        <p14:creationId xmlns:p14="http://schemas.microsoft.com/office/powerpoint/2010/main" val="3367696704"/>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73</TotalTime>
  <Words>6611</Words>
  <Application>Microsoft Office PowerPoint</Application>
  <PresentationFormat>Widescreen</PresentationFormat>
  <Paragraphs>520</Paragraphs>
  <Slides>37</Slides>
  <Notes>34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37</vt:i4>
      </vt:variant>
    </vt:vector>
  </HeadingPairs>
  <TitlesOfParts>
    <vt:vector size="43" baseType="lpstr">
      <vt:lpstr>Arial</vt:lpstr>
      <vt:lpstr>Calibri</vt:lpstr>
      <vt:lpstr>Calibri Light</vt:lpstr>
      <vt:lpstr>Times New Roman</vt:lpstr>
      <vt:lpstr>Wingdings</vt:lpstr>
      <vt:lpstr>Retrospect</vt:lpstr>
      <vt:lpstr>Trauma and Trauma Informed Care</vt:lpstr>
      <vt:lpstr>TRAUMA AND TRAUMA INFORMED CARE</vt:lpstr>
      <vt:lpstr>TRAUMA AND TRAUMA INFORMED CARE</vt:lpstr>
      <vt:lpstr>PowerPoint Presentation</vt:lpstr>
      <vt:lpstr>OVERVIEW OF TRAUMA </vt:lpstr>
      <vt:lpstr>PROCESSING…</vt:lpstr>
      <vt:lpstr>HIERARCHY OF TRAUMA</vt:lpstr>
      <vt:lpstr>DEFININING TRAUMA </vt:lpstr>
      <vt:lpstr>GENDER DIFFERENCES</vt:lpstr>
      <vt:lpstr>ADVERSE CHILDHOOD EXPERIENCES (ACE) STUDY</vt:lpstr>
      <vt:lpstr>ACE STUDY </vt:lpstr>
      <vt:lpstr>ACE STUDY RESULTS</vt:lpstr>
      <vt:lpstr>ACE RESULTS RELATED TO SUBSTANCE USE/ABUSE</vt:lpstr>
      <vt:lpstr>PowerPoint Presentation</vt:lpstr>
      <vt:lpstr>TRAUMATIC EXPEREINCES AROUND THE WORLD</vt:lpstr>
      <vt:lpstr>WORLD HEALTH ORGANIZATION WORLD MENTAL HEALTH SURVEY</vt:lpstr>
      <vt:lpstr>PowerPoint Presentation</vt:lpstr>
      <vt:lpstr>TRAUMA &amp; THE BRAIN</vt:lpstr>
      <vt:lpstr>THE EMOTIONAL BRAIN</vt:lpstr>
      <vt:lpstr>THE BRAIN’S REPOSNSE TO TRAUMA </vt:lpstr>
      <vt:lpstr>TRAUMA REACTIONS </vt:lpstr>
      <vt:lpstr>TRAUMA &amp; ADDICTIONS</vt:lpstr>
      <vt:lpstr>STRESS DISORDERS</vt:lpstr>
      <vt:lpstr>ADJUSTMENT DISORDER</vt:lpstr>
      <vt:lpstr>POST-TRAUMATIC STRESS DISORDER (PTSD)</vt:lpstr>
      <vt:lpstr>COMPLEX POST TRAUMATIC STRESS DISORDER (CPTSD)</vt:lpstr>
      <vt:lpstr>SYMPTOMS = ADAPTATIONS</vt:lpstr>
      <vt:lpstr>TRAUMA INFORMED CARE (TIC)</vt:lpstr>
      <vt:lpstr>TRAUMA INFORMED CARE</vt:lpstr>
      <vt:lpstr>TRAUMA INFORMED CARE</vt:lpstr>
      <vt:lpstr>TRAUMA INFORMED CARE</vt:lpstr>
      <vt:lpstr>Key Concept: Trauma-informed Care </vt:lpstr>
      <vt:lpstr>PowerPoint Presentation</vt:lpstr>
      <vt:lpstr>EXAMPLES OF TRAUMA INFORMED LANGUAGE </vt:lpstr>
      <vt:lpstr>Smart Tips for Building and Utilizing a Trauma-Informed Lens in Your Task Force </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Trauma and Trauma Informed Care</dc:title>
  <dc:creator>Ana Sierra</dc:creator>
  <cp:lastModifiedBy>Ana Sierra</cp:lastModifiedBy>
  <cp:revision>1</cp:revision>
  <dcterms:created xsi:type="dcterms:W3CDTF">2020-02-02T00:57:40Z</dcterms:created>
  <dcterms:modified xsi:type="dcterms:W3CDTF">2020-02-02T02:36:12Z</dcterms:modified>
</cp:coreProperties>
</file>